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95" r:id="rId3"/>
    <p:sldMasterId id="2147483707" r:id="rId4"/>
    <p:sldMasterId id="2147483719" r:id="rId5"/>
    <p:sldMasterId id="2147483731" r:id="rId6"/>
    <p:sldMasterId id="2147483743" r:id="rId7"/>
    <p:sldMasterId id="2147483755" r:id="rId8"/>
    <p:sldMasterId id="2147483767" r:id="rId9"/>
    <p:sldMasterId id="2147483779" r:id="rId10"/>
    <p:sldMasterId id="2147483791" r:id="rId11"/>
    <p:sldMasterId id="2147483803" r:id="rId12"/>
    <p:sldMasterId id="2147483815" r:id="rId13"/>
  </p:sldMasterIdLst>
  <p:notesMasterIdLst>
    <p:notesMasterId r:id="rId53"/>
  </p:notesMasterIdLst>
  <p:handoutMasterIdLst>
    <p:handoutMasterId r:id="rId54"/>
  </p:handoutMasterIdLst>
  <p:sldIdLst>
    <p:sldId id="299" r:id="rId14"/>
    <p:sldId id="331" r:id="rId15"/>
    <p:sldId id="381" r:id="rId16"/>
    <p:sldId id="350" r:id="rId17"/>
    <p:sldId id="351" r:id="rId18"/>
    <p:sldId id="352" r:id="rId19"/>
    <p:sldId id="388" r:id="rId20"/>
    <p:sldId id="387"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Lst>
  <p:sldSz cx="9144000" cy="6858000" type="screen4x3"/>
  <p:notesSz cx="6797675" cy="9926638"/>
  <p:defaultTextStyle>
    <a:defPPr>
      <a:defRPr lang="de-DE"/>
    </a:defPPr>
    <a:lvl1pPr algn="l" defTabSz="904875" rtl="0" fontAlgn="base">
      <a:spcBef>
        <a:spcPct val="0"/>
      </a:spcBef>
      <a:spcAft>
        <a:spcPct val="0"/>
      </a:spcAft>
      <a:defRPr kern="1200">
        <a:solidFill>
          <a:schemeClr val="tx1"/>
        </a:solidFill>
        <a:latin typeface="Arial" charset="0"/>
        <a:ea typeface="+mn-ea"/>
        <a:cs typeface="+mn-cs"/>
      </a:defRPr>
    </a:lvl1pPr>
    <a:lvl2pPr marL="452438" indent="4763" algn="l" defTabSz="904875" rtl="0" fontAlgn="base">
      <a:spcBef>
        <a:spcPct val="0"/>
      </a:spcBef>
      <a:spcAft>
        <a:spcPct val="0"/>
      </a:spcAft>
      <a:defRPr kern="1200">
        <a:solidFill>
          <a:schemeClr val="tx1"/>
        </a:solidFill>
        <a:latin typeface="Arial" charset="0"/>
        <a:ea typeface="+mn-ea"/>
        <a:cs typeface="+mn-cs"/>
      </a:defRPr>
    </a:lvl2pPr>
    <a:lvl3pPr marL="904875" indent="9525" algn="l" defTabSz="904875" rtl="0" fontAlgn="base">
      <a:spcBef>
        <a:spcPct val="0"/>
      </a:spcBef>
      <a:spcAft>
        <a:spcPct val="0"/>
      </a:spcAft>
      <a:defRPr kern="1200">
        <a:solidFill>
          <a:schemeClr val="tx1"/>
        </a:solidFill>
        <a:latin typeface="Arial" charset="0"/>
        <a:ea typeface="+mn-ea"/>
        <a:cs typeface="+mn-cs"/>
      </a:defRPr>
    </a:lvl3pPr>
    <a:lvl4pPr marL="1358900" indent="12700" algn="l" defTabSz="904875" rtl="0" fontAlgn="base">
      <a:spcBef>
        <a:spcPct val="0"/>
      </a:spcBef>
      <a:spcAft>
        <a:spcPct val="0"/>
      </a:spcAft>
      <a:defRPr kern="1200">
        <a:solidFill>
          <a:schemeClr val="tx1"/>
        </a:solidFill>
        <a:latin typeface="Arial" charset="0"/>
        <a:ea typeface="+mn-ea"/>
        <a:cs typeface="+mn-cs"/>
      </a:defRPr>
    </a:lvl4pPr>
    <a:lvl5pPr marL="1811338" indent="17463" algn="l" defTabSz="904875"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66FF"/>
    <a:srgbClr val="00FF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42" autoAdjust="0"/>
    <p:restoredTop sz="94516" autoAdjust="0"/>
  </p:normalViewPr>
  <p:slideViewPr>
    <p:cSldViewPr>
      <p:cViewPr varScale="1">
        <p:scale>
          <a:sx n="124" d="100"/>
          <a:sy n="124" d="100"/>
        </p:scale>
        <p:origin x="84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14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FE252C84-D012-4AC4-A21C-B56C746848D7}">
      <dgm:prSet phldrT="[Text]" custT="1"/>
      <dgm:spPr>
        <a:solidFill>
          <a:schemeClr val="bg1">
            <a:lumMod val="65000"/>
          </a:schemeClr>
        </a:solidFill>
        <a:ln>
          <a:solidFill>
            <a:srgbClr val="FFC000"/>
          </a:solidFill>
        </a:ln>
      </dgm:spPr>
      <dgm:t>
        <a:bodyPr/>
        <a:lstStyle/>
        <a:p>
          <a:r>
            <a:rPr lang="de-DE" sz="4400" b="1" dirty="0">
              <a:solidFill>
                <a:schemeClr val="bg1"/>
              </a:solidFill>
            </a:rPr>
            <a:t>- Elterninformation -</a:t>
          </a:r>
        </a:p>
        <a:p>
          <a:r>
            <a:rPr lang="de-DE" sz="2800" b="1" dirty="0">
              <a:solidFill>
                <a:schemeClr val="bg1"/>
              </a:solidFill>
            </a:rPr>
            <a:t>zur Wahl einer weiterführenden Schule</a:t>
          </a:r>
        </a:p>
        <a:p>
          <a:endParaRPr lang="de-DE" sz="2000" b="1" dirty="0">
            <a:solidFill>
              <a:schemeClr val="bg1"/>
            </a:solidFill>
          </a:endParaRPr>
        </a:p>
        <a:p>
          <a:r>
            <a:rPr lang="de-DE" sz="2000" b="1" dirty="0">
              <a:solidFill>
                <a:schemeClr val="bg1"/>
              </a:solidFill>
            </a:rPr>
            <a:t>Fachbereich Schulen in Zusammenarbeit mit dem Arbeitskreis der Schulleiterinnen und Schulleiter an den weiterführenden              Schulen in Leverkusen</a:t>
          </a:r>
        </a:p>
      </dgm:t>
    </dgm:pt>
    <dgm:pt modelId="{ABC144DA-4AEC-4549-BB71-E90A3950BF1E}" type="sibTrans" cxnId="{21F1EF5E-D5F7-4004-95A8-DD36A8696ECE}">
      <dgm:prSet/>
      <dgm:spPr/>
      <dgm:t>
        <a:bodyPr/>
        <a:lstStyle/>
        <a:p>
          <a:endParaRPr lang="de-DE"/>
        </a:p>
      </dgm:t>
    </dgm:pt>
    <dgm:pt modelId="{5A177FC5-781E-45CC-B4B3-78EBE628A8CF}" type="parTrans" cxnId="{21F1EF5E-D5F7-4004-95A8-DD36A8696ECE}">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0775F9D9-B44E-431B-80CE-9099AB88F4C8}" type="pres">
      <dgm:prSet presAssocID="{FE252C84-D012-4AC4-A21C-B56C746848D7}" presName="linNode" presStyleCnt="0"/>
      <dgm:spPr/>
    </dgm:pt>
    <dgm:pt modelId="{B2FE444B-C32A-467E-820E-11E5685FA54E}" type="pres">
      <dgm:prSet presAssocID="{FE252C84-D012-4AC4-A21C-B56C746848D7}" presName="parentText" presStyleLbl="node1" presStyleIdx="0" presStyleCnt="1" custScaleX="260755" custScaleY="100098" custLinFactNeighborX="-48" custLinFactNeighborY="-2418">
        <dgm:presLayoutVars>
          <dgm:chMax val="1"/>
          <dgm:bulletEnabled val="1"/>
        </dgm:presLayoutVars>
      </dgm:prSet>
      <dgm:spPr/>
      <dgm:t>
        <a:bodyPr/>
        <a:lstStyle/>
        <a:p>
          <a:endParaRPr lang="de-DE"/>
        </a:p>
      </dgm:t>
    </dgm:pt>
  </dgm:ptLst>
  <dgm:cxnLst>
    <dgm:cxn modelId="{4566F2D0-52D1-4B4F-AA98-78B240A10F5D}" type="presOf" srcId="{92F27F1E-BFFE-4EC6-B327-5E5ABA4F9183}" destId="{8CE82493-3EFF-487B-999A-F7F2C381BF89}" srcOrd="0" destOrd="0" presId="urn:microsoft.com/office/officeart/2005/8/layout/vList5"/>
    <dgm:cxn modelId="{AB410D07-E648-4565-8A1E-E9754A0633FD}" type="presOf" srcId="{FE252C84-D012-4AC4-A21C-B56C746848D7}" destId="{B2FE444B-C32A-467E-820E-11E5685FA54E}" srcOrd="0" destOrd="0" presId="urn:microsoft.com/office/officeart/2005/8/layout/vList5"/>
    <dgm:cxn modelId="{21F1EF5E-D5F7-4004-95A8-DD36A8696ECE}" srcId="{92F27F1E-BFFE-4EC6-B327-5E5ABA4F9183}" destId="{FE252C84-D012-4AC4-A21C-B56C746848D7}" srcOrd="0" destOrd="0" parTransId="{5A177FC5-781E-45CC-B4B3-78EBE628A8CF}" sibTransId="{ABC144DA-4AEC-4549-BB71-E90A3950BF1E}"/>
    <dgm:cxn modelId="{85A8271D-F1B7-4F1D-AF1F-1C4B7096C370}" type="presParOf" srcId="{8CE82493-3EFF-487B-999A-F7F2C381BF89}" destId="{0775F9D9-B44E-431B-80CE-9099AB88F4C8}" srcOrd="0" destOrd="0" presId="urn:microsoft.com/office/officeart/2005/8/layout/vList5"/>
    <dgm:cxn modelId="{5DE613FA-486A-435B-8665-2ECE1DC6E6E0}" type="presParOf" srcId="{0775F9D9-B44E-431B-80CE-9099AB88F4C8}" destId="{B2FE444B-C32A-467E-820E-11E5685FA54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Realschule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Realschule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FE252C84-D012-4AC4-A21C-B56C746848D7}">
      <dgm:prSet phldrT="[Text]" custT="1"/>
      <dgm:spPr>
        <a:solidFill>
          <a:schemeClr val="bg1">
            <a:lumMod val="65000"/>
          </a:schemeClr>
        </a:solidFill>
        <a:ln>
          <a:solidFill>
            <a:srgbClr val="FFC000"/>
          </a:solidFill>
        </a:ln>
      </dgm:spPr>
      <dgm:t>
        <a:bodyPr/>
        <a:lstStyle/>
        <a:p>
          <a:r>
            <a:rPr lang="de-DE" sz="4400" b="1" dirty="0">
              <a:solidFill>
                <a:schemeClr val="bg1"/>
              </a:solidFill>
            </a:rPr>
            <a:t>Gymnasium</a:t>
          </a:r>
        </a:p>
      </dgm:t>
    </dgm:pt>
    <dgm:pt modelId="{ABC144DA-4AEC-4549-BB71-E90A3950BF1E}" type="sibTrans" cxnId="{21F1EF5E-D5F7-4004-95A8-DD36A8696ECE}">
      <dgm:prSet/>
      <dgm:spPr/>
      <dgm:t>
        <a:bodyPr/>
        <a:lstStyle/>
        <a:p>
          <a:endParaRPr lang="de-DE"/>
        </a:p>
      </dgm:t>
    </dgm:pt>
    <dgm:pt modelId="{5A177FC5-781E-45CC-B4B3-78EBE628A8CF}" type="parTrans" cxnId="{21F1EF5E-D5F7-4004-95A8-DD36A8696ECE}">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0775F9D9-B44E-431B-80CE-9099AB88F4C8}" type="pres">
      <dgm:prSet presAssocID="{FE252C84-D012-4AC4-A21C-B56C746848D7}" presName="linNode" presStyleCnt="0"/>
      <dgm:spPr/>
    </dgm:pt>
    <dgm:pt modelId="{B2FE444B-C32A-467E-820E-11E5685FA54E}" type="pres">
      <dgm:prSet presAssocID="{FE252C84-D012-4AC4-A21C-B56C746848D7}" presName="parentText" presStyleLbl="node1" presStyleIdx="0" presStyleCnt="1" custScaleX="260755" custScaleY="100098" custLinFactNeighborX="-5301" custLinFactNeighborY="0">
        <dgm:presLayoutVars>
          <dgm:chMax val="1"/>
          <dgm:bulletEnabled val="1"/>
        </dgm:presLayoutVars>
      </dgm:prSet>
      <dgm:spPr/>
      <dgm:t>
        <a:bodyPr/>
        <a:lstStyle/>
        <a:p>
          <a:endParaRPr lang="de-DE"/>
        </a:p>
      </dgm:t>
    </dgm:pt>
  </dgm:ptLst>
  <dgm:cxnLst>
    <dgm:cxn modelId="{4566F2D0-52D1-4B4F-AA98-78B240A10F5D}" type="presOf" srcId="{92F27F1E-BFFE-4EC6-B327-5E5ABA4F9183}" destId="{8CE82493-3EFF-487B-999A-F7F2C381BF89}" srcOrd="0" destOrd="0" presId="urn:microsoft.com/office/officeart/2005/8/layout/vList5"/>
    <dgm:cxn modelId="{AB410D07-E648-4565-8A1E-E9754A0633FD}" type="presOf" srcId="{FE252C84-D012-4AC4-A21C-B56C746848D7}" destId="{B2FE444B-C32A-467E-820E-11E5685FA54E}" srcOrd="0" destOrd="0" presId="urn:microsoft.com/office/officeart/2005/8/layout/vList5"/>
    <dgm:cxn modelId="{21F1EF5E-D5F7-4004-95A8-DD36A8696ECE}" srcId="{92F27F1E-BFFE-4EC6-B327-5E5ABA4F9183}" destId="{FE252C84-D012-4AC4-A21C-B56C746848D7}" srcOrd="0" destOrd="0" parTransId="{5A177FC5-781E-45CC-B4B3-78EBE628A8CF}" sibTransId="{ABC144DA-4AEC-4549-BB71-E90A3950BF1E}"/>
    <dgm:cxn modelId="{85A8271D-F1B7-4F1D-AF1F-1C4B7096C370}" type="presParOf" srcId="{8CE82493-3EFF-487B-999A-F7F2C381BF89}" destId="{0775F9D9-B44E-431B-80CE-9099AB88F4C8}" srcOrd="0" destOrd="0" presId="urn:microsoft.com/office/officeart/2005/8/layout/vList5"/>
    <dgm:cxn modelId="{5DE613FA-486A-435B-8665-2ECE1DC6E6E0}" type="presParOf" srcId="{0775F9D9-B44E-431B-80CE-9099AB88F4C8}" destId="{B2FE444B-C32A-467E-820E-11E5685FA54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Gymnasium</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Gymnasium</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Gymnasium</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Gymnasium</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Gymnasium</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FE252C84-D012-4AC4-A21C-B56C746848D7}">
      <dgm:prSet phldrT="[Text]" custT="1"/>
      <dgm:spPr>
        <a:solidFill>
          <a:schemeClr val="bg1">
            <a:lumMod val="65000"/>
          </a:schemeClr>
        </a:solidFill>
        <a:ln>
          <a:solidFill>
            <a:srgbClr val="FFC000"/>
          </a:solidFill>
        </a:ln>
      </dgm:spPr>
      <dgm:t>
        <a:bodyPr/>
        <a:lstStyle/>
        <a:p>
          <a:r>
            <a:rPr lang="de-DE" sz="4400" b="1" dirty="0">
              <a:solidFill>
                <a:schemeClr val="bg1"/>
              </a:solidFill>
            </a:rPr>
            <a:t>Gesamtschule</a:t>
          </a:r>
        </a:p>
      </dgm:t>
    </dgm:pt>
    <dgm:pt modelId="{ABC144DA-4AEC-4549-BB71-E90A3950BF1E}" type="sibTrans" cxnId="{21F1EF5E-D5F7-4004-95A8-DD36A8696ECE}">
      <dgm:prSet/>
      <dgm:spPr/>
      <dgm:t>
        <a:bodyPr/>
        <a:lstStyle/>
        <a:p>
          <a:endParaRPr lang="de-DE"/>
        </a:p>
      </dgm:t>
    </dgm:pt>
    <dgm:pt modelId="{5A177FC5-781E-45CC-B4B3-78EBE628A8CF}" type="parTrans" cxnId="{21F1EF5E-D5F7-4004-95A8-DD36A8696ECE}">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0775F9D9-B44E-431B-80CE-9099AB88F4C8}" type="pres">
      <dgm:prSet presAssocID="{FE252C84-D012-4AC4-A21C-B56C746848D7}" presName="linNode" presStyleCnt="0"/>
      <dgm:spPr/>
    </dgm:pt>
    <dgm:pt modelId="{B2FE444B-C32A-467E-820E-11E5685FA54E}" type="pres">
      <dgm:prSet presAssocID="{FE252C84-D012-4AC4-A21C-B56C746848D7}" presName="parentText" presStyleLbl="node1" presStyleIdx="0" presStyleCnt="1" custScaleX="260755" custScaleY="100098" custLinFactNeighborX="-5301" custLinFactNeighborY="0">
        <dgm:presLayoutVars>
          <dgm:chMax val="1"/>
          <dgm:bulletEnabled val="1"/>
        </dgm:presLayoutVars>
      </dgm:prSet>
      <dgm:spPr/>
      <dgm:t>
        <a:bodyPr/>
        <a:lstStyle/>
        <a:p>
          <a:endParaRPr lang="de-DE"/>
        </a:p>
      </dgm:t>
    </dgm:pt>
  </dgm:ptLst>
  <dgm:cxnLst>
    <dgm:cxn modelId="{4566F2D0-52D1-4B4F-AA98-78B240A10F5D}" type="presOf" srcId="{92F27F1E-BFFE-4EC6-B327-5E5ABA4F9183}" destId="{8CE82493-3EFF-487B-999A-F7F2C381BF89}" srcOrd="0" destOrd="0" presId="urn:microsoft.com/office/officeart/2005/8/layout/vList5"/>
    <dgm:cxn modelId="{AB410D07-E648-4565-8A1E-E9754A0633FD}" type="presOf" srcId="{FE252C84-D012-4AC4-A21C-B56C746848D7}" destId="{B2FE444B-C32A-467E-820E-11E5685FA54E}" srcOrd="0" destOrd="0" presId="urn:microsoft.com/office/officeart/2005/8/layout/vList5"/>
    <dgm:cxn modelId="{21F1EF5E-D5F7-4004-95A8-DD36A8696ECE}" srcId="{92F27F1E-BFFE-4EC6-B327-5E5ABA4F9183}" destId="{FE252C84-D012-4AC4-A21C-B56C746848D7}" srcOrd="0" destOrd="0" parTransId="{5A177FC5-781E-45CC-B4B3-78EBE628A8CF}" sibTransId="{ABC144DA-4AEC-4549-BB71-E90A3950BF1E}"/>
    <dgm:cxn modelId="{85A8271D-F1B7-4F1D-AF1F-1C4B7096C370}" type="presParOf" srcId="{8CE82493-3EFF-487B-999A-F7F2C381BF89}" destId="{0775F9D9-B44E-431B-80CE-9099AB88F4C8}" srcOrd="0" destOrd="0" presId="urn:microsoft.com/office/officeart/2005/8/layout/vList5"/>
    <dgm:cxn modelId="{5DE613FA-486A-435B-8665-2ECE1DC6E6E0}" type="presParOf" srcId="{0775F9D9-B44E-431B-80CE-9099AB88F4C8}" destId="{B2FE444B-C32A-467E-820E-11E5685FA54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Gesamtschule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FE252C84-D012-4AC4-A21C-B56C746848D7}">
      <dgm:prSet phldrT="[Text]" custT="1"/>
      <dgm:spPr>
        <a:solidFill>
          <a:schemeClr val="bg1">
            <a:lumMod val="65000"/>
          </a:schemeClr>
        </a:solidFill>
        <a:ln>
          <a:solidFill>
            <a:srgbClr val="FFC000"/>
          </a:solidFill>
        </a:ln>
      </dgm:spPr>
      <dgm:t>
        <a:bodyPr/>
        <a:lstStyle/>
        <a:p>
          <a:r>
            <a:rPr lang="de-DE" sz="2000" b="1" dirty="0">
              <a:solidFill>
                <a:schemeClr val="bg1"/>
              </a:solidFill>
            </a:rPr>
            <a:t>Schulsystem in Nordrhein-Westfalen</a:t>
          </a:r>
        </a:p>
      </dgm:t>
    </dgm:pt>
    <dgm:pt modelId="{ABC144DA-4AEC-4549-BB71-E90A3950BF1E}" type="sibTrans" cxnId="{21F1EF5E-D5F7-4004-95A8-DD36A8696ECE}">
      <dgm:prSet/>
      <dgm:spPr/>
      <dgm:t>
        <a:bodyPr/>
        <a:lstStyle/>
        <a:p>
          <a:endParaRPr lang="de-DE"/>
        </a:p>
      </dgm:t>
    </dgm:pt>
    <dgm:pt modelId="{5A177FC5-781E-45CC-B4B3-78EBE628A8CF}" type="parTrans" cxnId="{21F1EF5E-D5F7-4004-95A8-DD36A8696ECE}">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0775F9D9-B44E-431B-80CE-9099AB88F4C8}" type="pres">
      <dgm:prSet presAssocID="{FE252C84-D012-4AC4-A21C-B56C746848D7}" presName="linNode" presStyleCnt="0"/>
      <dgm:spPr/>
    </dgm:pt>
    <dgm:pt modelId="{B2FE444B-C32A-467E-820E-11E5685FA54E}" type="pres">
      <dgm:prSet presAssocID="{FE252C84-D012-4AC4-A21C-B56C746848D7}" presName="parentText" presStyleLbl="node1" presStyleIdx="0" presStyleCnt="1" custScaleX="277778" custScaleY="62476" custLinFactNeighborX="-6478" custLinFactNeighborY="-41777">
        <dgm:presLayoutVars>
          <dgm:chMax val="1"/>
          <dgm:bulletEnabled val="1"/>
        </dgm:presLayoutVars>
      </dgm:prSet>
      <dgm:spPr/>
      <dgm:t>
        <a:bodyPr/>
        <a:lstStyle/>
        <a:p>
          <a:endParaRPr lang="de-DE"/>
        </a:p>
      </dgm:t>
    </dgm:pt>
  </dgm:ptLst>
  <dgm:cxnLst>
    <dgm:cxn modelId="{1D4E994E-2147-49BF-9C80-D9037C92CCA9}" type="presOf" srcId="{FE252C84-D012-4AC4-A21C-B56C746848D7}" destId="{B2FE444B-C32A-467E-820E-11E5685FA54E}" srcOrd="0" destOrd="0" presId="urn:microsoft.com/office/officeart/2005/8/layout/vList5"/>
    <dgm:cxn modelId="{3A99BD2C-C646-46F6-9B29-2449092C5396}" type="presOf" srcId="{92F27F1E-BFFE-4EC6-B327-5E5ABA4F9183}" destId="{8CE82493-3EFF-487B-999A-F7F2C381BF89}" srcOrd="0" destOrd="0" presId="urn:microsoft.com/office/officeart/2005/8/layout/vList5"/>
    <dgm:cxn modelId="{21F1EF5E-D5F7-4004-95A8-DD36A8696ECE}" srcId="{92F27F1E-BFFE-4EC6-B327-5E5ABA4F9183}" destId="{FE252C84-D012-4AC4-A21C-B56C746848D7}" srcOrd="0" destOrd="0" parTransId="{5A177FC5-781E-45CC-B4B3-78EBE628A8CF}" sibTransId="{ABC144DA-4AEC-4549-BB71-E90A3950BF1E}"/>
    <dgm:cxn modelId="{7BA9C7C5-8240-4F78-A6F8-30512E244C9A}" type="presParOf" srcId="{8CE82493-3EFF-487B-999A-F7F2C381BF89}" destId="{0775F9D9-B44E-431B-80CE-9099AB88F4C8}" srcOrd="0" destOrd="0" presId="urn:microsoft.com/office/officeart/2005/8/layout/vList5"/>
    <dgm:cxn modelId="{4B6FF9A4-D253-4FE4-B20B-C22AFE9FF7A7}" type="presParOf" srcId="{0775F9D9-B44E-431B-80CE-9099AB88F4C8}" destId="{B2FE444B-C32A-467E-820E-11E5685FA54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Gesamtschule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Gesamtschule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Gesamtschule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Gesamtschule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Gesamtschule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FE252C84-D012-4AC4-A21C-B56C746848D7}">
      <dgm:prSet phldrT="[Text]" custT="1"/>
      <dgm:spPr>
        <a:solidFill>
          <a:schemeClr val="bg1">
            <a:lumMod val="65000"/>
          </a:schemeClr>
        </a:solidFill>
        <a:ln>
          <a:solidFill>
            <a:srgbClr val="FFC000"/>
          </a:solidFill>
        </a:ln>
      </dgm:spPr>
      <dgm:t>
        <a:bodyPr/>
        <a:lstStyle/>
        <a:p>
          <a:r>
            <a:rPr lang="de-DE" sz="4400" b="1" dirty="0">
              <a:solidFill>
                <a:schemeClr val="bg1"/>
              </a:solidFill>
            </a:rPr>
            <a:t>Sekundarschule</a:t>
          </a:r>
        </a:p>
      </dgm:t>
    </dgm:pt>
    <dgm:pt modelId="{ABC144DA-4AEC-4549-BB71-E90A3950BF1E}" type="sibTrans" cxnId="{21F1EF5E-D5F7-4004-95A8-DD36A8696ECE}">
      <dgm:prSet/>
      <dgm:spPr/>
      <dgm:t>
        <a:bodyPr/>
        <a:lstStyle/>
        <a:p>
          <a:endParaRPr lang="de-DE"/>
        </a:p>
      </dgm:t>
    </dgm:pt>
    <dgm:pt modelId="{5A177FC5-781E-45CC-B4B3-78EBE628A8CF}" type="parTrans" cxnId="{21F1EF5E-D5F7-4004-95A8-DD36A8696ECE}">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0775F9D9-B44E-431B-80CE-9099AB88F4C8}" type="pres">
      <dgm:prSet presAssocID="{FE252C84-D012-4AC4-A21C-B56C746848D7}" presName="linNode" presStyleCnt="0"/>
      <dgm:spPr/>
    </dgm:pt>
    <dgm:pt modelId="{B2FE444B-C32A-467E-820E-11E5685FA54E}" type="pres">
      <dgm:prSet presAssocID="{FE252C84-D012-4AC4-A21C-B56C746848D7}" presName="parentText" presStyleLbl="node1" presStyleIdx="0" presStyleCnt="1" custScaleX="260755" custScaleY="100098" custLinFactNeighborX="-5301" custLinFactNeighborY="0">
        <dgm:presLayoutVars>
          <dgm:chMax val="1"/>
          <dgm:bulletEnabled val="1"/>
        </dgm:presLayoutVars>
      </dgm:prSet>
      <dgm:spPr/>
      <dgm:t>
        <a:bodyPr/>
        <a:lstStyle/>
        <a:p>
          <a:endParaRPr lang="de-DE"/>
        </a:p>
      </dgm:t>
    </dgm:pt>
  </dgm:ptLst>
  <dgm:cxnLst>
    <dgm:cxn modelId="{4566F2D0-52D1-4B4F-AA98-78B240A10F5D}" type="presOf" srcId="{92F27F1E-BFFE-4EC6-B327-5E5ABA4F9183}" destId="{8CE82493-3EFF-487B-999A-F7F2C381BF89}" srcOrd="0" destOrd="0" presId="urn:microsoft.com/office/officeart/2005/8/layout/vList5"/>
    <dgm:cxn modelId="{AB410D07-E648-4565-8A1E-E9754A0633FD}" type="presOf" srcId="{FE252C84-D012-4AC4-A21C-B56C746848D7}" destId="{B2FE444B-C32A-467E-820E-11E5685FA54E}" srcOrd="0" destOrd="0" presId="urn:microsoft.com/office/officeart/2005/8/layout/vList5"/>
    <dgm:cxn modelId="{21F1EF5E-D5F7-4004-95A8-DD36A8696ECE}" srcId="{92F27F1E-BFFE-4EC6-B327-5E5ABA4F9183}" destId="{FE252C84-D012-4AC4-A21C-B56C746848D7}" srcOrd="0" destOrd="0" parTransId="{5A177FC5-781E-45CC-B4B3-78EBE628A8CF}" sibTransId="{ABC144DA-4AEC-4549-BB71-E90A3950BF1E}"/>
    <dgm:cxn modelId="{85A8271D-F1B7-4F1D-AF1F-1C4B7096C370}" type="presParOf" srcId="{8CE82493-3EFF-487B-999A-F7F2C381BF89}" destId="{0775F9D9-B44E-431B-80CE-9099AB88F4C8}" srcOrd="0" destOrd="0" presId="urn:microsoft.com/office/officeart/2005/8/layout/vList5"/>
    <dgm:cxn modelId="{5DE613FA-486A-435B-8665-2ECE1DC6E6E0}" type="presParOf" srcId="{0775F9D9-B44E-431B-80CE-9099AB88F4C8}" destId="{B2FE444B-C32A-467E-820E-11E5685FA54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Sekundarschule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Sekundarschule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Sekundarschule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Sekundarschule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FE252C84-D012-4AC4-A21C-B56C746848D7}">
      <dgm:prSet phldrT="[Text]" custT="1"/>
      <dgm:spPr>
        <a:solidFill>
          <a:schemeClr val="bg1">
            <a:lumMod val="65000"/>
          </a:schemeClr>
        </a:solidFill>
        <a:ln>
          <a:solidFill>
            <a:srgbClr val="FFC000"/>
          </a:solidFill>
        </a:ln>
      </dgm:spPr>
      <dgm:t>
        <a:bodyPr/>
        <a:lstStyle/>
        <a:p>
          <a:r>
            <a:rPr lang="de-DE" sz="4400" b="1" dirty="0">
              <a:solidFill>
                <a:schemeClr val="bg1"/>
              </a:solidFill>
            </a:rPr>
            <a:t>Hauptschule</a:t>
          </a:r>
        </a:p>
      </dgm:t>
    </dgm:pt>
    <dgm:pt modelId="{ABC144DA-4AEC-4549-BB71-E90A3950BF1E}" type="sibTrans" cxnId="{21F1EF5E-D5F7-4004-95A8-DD36A8696ECE}">
      <dgm:prSet/>
      <dgm:spPr/>
      <dgm:t>
        <a:bodyPr/>
        <a:lstStyle/>
        <a:p>
          <a:endParaRPr lang="de-DE"/>
        </a:p>
      </dgm:t>
    </dgm:pt>
    <dgm:pt modelId="{5A177FC5-781E-45CC-B4B3-78EBE628A8CF}" type="parTrans" cxnId="{21F1EF5E-D5F7-4004-95A8-DD36A8696ECE}">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0775F9D9-B44E-431B-80CE-9099AB88F4C8}" type="pres">
      <dgm:prSet presAssocID="{FE252C84-D012-4AC4-A21C-B56C746848D7}" presName="linNode" presStyleCnt="0"/>
      <dgm:spPr/>
    </dgm:pt>
    <dgm:pt modelId="{B2FE444B-C32A-467E-820E-11E5685FA54E}" type="pres">
      <dgm:prSet presAssocID="{FE252C84-D012-4AC4-A21C-B56C746848D7}" presName="parentText" presStyleLbl="node1" presStyleIdx="0" presStyleCnt="1" custScaleX="260755" custScaleY="100098" custLinFactNeighborX="-5301" custLinFactNeighborY="0">
        <dgm:presLayoutVars>
          <dgm:chMax val="1"/>
          <dgm:bulletEnabled val="1"/>
        </dgm:presLayoutVars>
      </dgm:prSet>
      <dgm:spPr/>
      <dgm:t>
        <a:bodyPr/>
        <a:lstStyle/>
        <a:p>
          <a:endParaRPr lang="de-DE"/>
        </a:p>
      </dgm:t>
    </dgm:pt>
  </dgm:ptLst>
  <dgm:cxnLst>
    <dgm:cxn modelId="{4566F2D0-52D1-4B4F-AA98-78B240A10F5D}" type="presOf" srcId="{92F27F1E-BFFE-4EC6-B327-5E5ABA4F9183}" destId="{8CE82493-3EFF-487B-999A-F7F2C381BF89}" srcOrd="0" destOrd="0" presId="urn:microsoft.com/office/officeart/2005/8/layout/vList5"/>
    <dgm:cxn modelId="{AB410D07-E648-4565-8A1E-E9754A0633FD}" type="presOf" srcId="{FE252C84-D012-4AC4-A21C-B56C746848D7}" destId="{B2FE444B-C32A-467E-820E-11E5685FA54E}" srcOrd="0" destOrd="0" presId="urn:microsoft.com/office/officeart/2005/8/layout/vList5"/>
    <dgm:cxn modelId="{21F1EF5E-D5F7-4004-95A8-DD36A8696ECE}" srcId="{92F27F1E-BFFE-4EC6-B327-5E5ABA4F9183}" destId="{FE252C84-D012-4AC4-A21C-B56C746848D7}" srcOrd="0" destOrd="0" parTransId="{5A177FC5-781E-45CC-B4B3-78EBE628A8CF}" sibTransId="{ABC144DA-4AEC-4549-BB71-E90A3950BF1E}"/>
    <dgm:cxn modelId="{85A8271D-F1B7-4F1D-AF1F-1C4B7096C370}" type="presParOf" srcId="{8CE82493-3EFF-487B-999A-F7F2C381BF89}" destId="{0775F9D9-B44E-431B-80CE-9099AB88F4C8}" srcOrd="0" destOrd="0" presId="urn:microsoft.com/office/officeart/2005/8/layout/vList5"/>
    <dgm:cxn modelId="{5DE613FA-486A-435B-8665-2ECE1DC6E6E0}" type="presParOf" srcId="{0775F9D9-B44E-431B-80CE-9099AB88F4C8}" destId="{B2FE444B-C32A-467E-820E-11E5685FA54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Sekundarschule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pPr>
            <a:lnSpc>
              <a:spcPct val="100000"/>
            </a:lnSpc>
            <a:spcAft>
              <a:spcPts val="0"/>
            </a:spcAft>
          </a:pPr>
          <a:r>
            <a:rPr lang="de-DE" sz="2400" b="1" u="sng" dirty="0">
              <a:solidFill>
                <a:schemeClr val="bg1"/>
              </a:solidFill>
            </a:rPr>
            <a:t>Sonderpädagogische Förderung</a:t>
          </a:r>
        </a:p>
        <a:p>
          <a:pPr>
            <a:lnSpc>
              <a:spcPct val="100000"/>
            </a:lnSpc>
            <a:spcAft>
              <a:spcPct val="35000"/>
            </a:spcAft>
          </a:pPr>
          <a:r>
            <a:rPr lang="de-DE" sz="2200" b="1" dirty="0">
              <a:solidFill>
                <a:schemeClr val="bg1"/>
              </a:solidFill>
            </a:rPr>
            <a:t>Förderschule – Gemeinsames Lernen</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FE252C84-D012-4AC4-A21C-B56C746848D7}">
      <dgm:prSet phldrT="[Text]" custT="1"/>
      <dgm:spPr>
        <a:solidFill>
          <a:schemeClr val="bg1">
            <a:lumMod val="65000"/>
          </a:schemeClr>
        </a:solidFill>
        <a:ln>
          <a:solidFill>
            <a:srgbClr val="FFC000"/>
          </a:solidFill>
        </a:ln>
      </dgm:spPr>
      <dgm:t>
        <a:bodyPr/>
        <a:lstStyle/>
        <a:p>
          <a:r>
            <a:rPr lang="de-DE" sz="4400" b="1" dirty="0">
              <a:solidFill>
                <a:schemeClr val="bg1"/>
              </a:solidFill>
            </a:rPr>
            <a:t>Förderschule</a:t>
          </a:r>
        </a:p>
      </dgm:t>
    </dgm:pt>
    <dgm:pt modelId="{ABC144DA-4AEC-4549-BB71-E90A3950BF1E}" type="sibTrans" cxnId="{21F1EF5E-D5F7-4004-95A8-DD36A8696ECE}">
      <dgm:prSet/>
      <dgm:spPr/>
      <dgm:t>
        <a:bodyPr/>
        <a:lstStyle/>
        <a:p>
          <a:endParaRPr lang="de-DE"/>
        </a:p>
      </dgm:t>
    </dgm:pt>
    <dgm:pt modelId="{5A177FC5-781E-45CC-B4B3-78EBE628A8CF}" type="parTrans" cxnId="{21F1EF5E-D5F7-4004-95A8-DD36A8696ECE}">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0775F9D9-B44E-431B-80CE-9099AB88F4C8}" type="pres">
      <dgm:prSet presAssocID="{FE252C84-D012-4AC4-A21C-B56C746848D7}" presName="linNode" presStyleCnt="0"/>
      <dgm:spPr/>
    </dgm:pt>
    <dgm:pt modelId="{B2FE444B-C32A-467E-820E-11E5685FA54E}" type="pres">
      <dgm:prSet presAssocID="{FE252C84-D012-4AC4-A21C-B56C746848D7}" presName="parentText" presStyleLbl="node1" presStyleIdx="0" presStyleCnt="1" custScaleX="260755" custScaleY="100098" custLinFactNeighborX="-5301" custLinFactNeighborY="0">
        <dgm:presLayoutVars>
          <dgm:chMax val="1"/>
          <dgm:bulletEnabled val="1"/>
        </dgm:presLayoutVars>
      </dgm:prSet>
      <dgm:spPr/>
      <dgm:t>
        <a:bodyPr/>
        <a:lstStyle/>
        <a:p>
          <a:endParaRPr lang="de-DE"/>
        </a:p>
      </dgm:t>
    </dgm:pt>
  </dgm:ptLst>
  <dgm:cxnLst>
    <dgm:cxn modelId="{4566F2D0-52D1-4B4F-AA98-78B240A10F5D}" type="presOf" srcId="{92F27F1E-BFFE-4EC6-B327-5E5ABA4F9183}" destId="{8CE82493-3EFF-487B-999A-F7F2C381BF89}" srcOrd="0" destOrd="0" presId="urn:microsoft.com/office/officeart/2005/8/layout/vList5"/>
    <dgm:cxn modelId="{AB410D07-E648-4565-8A1E-E9754A0633FD}" type="presOf" srcId="{FE252C84-D012-4AC4-A21C-B56C746848D7}" destId="{B2FE444B-C32A-467E-820E-11E5685FA54E}" srcOrd="0" destOrd="0" presId="urn:microsoft.com/office/officeart/2005/8/layout/vList5"/>
    <dgm:cxn modelId="{21F1EF5E-D5F7-4004-95A8-DD36A8696ECE}" srcId="{92F27F1E-BFFE-4EC6-B327-5E5ABA4F9183}" destId="{FE252C84-D012-4AC4-A21C-B56C746848D7}" srcOrd="0" destOrd="0" parTransId="{5A177FC5-781E-45CC-B4B3-78EBE628A8CF}" sibTransId="{ABC144DA-4AEC-4549-BB71-E90A3950BF1E}"/>
    <dgm:cxn modelId="{85A8271D-F1B7-4F1D-AF1F-1C4B7096C370}" type="presParOf" srcId="{8CE82493-3EFF-487B-999A-F7F2C381BF89}" destId="{0775F9D9-B44E-431B-80CE-9099AB88F4C8}" srcOrd="0" destOrd="0" presId="urn:microsoft.com/office/officeart/2005/8/layout/vList5"/>
    <dgm:cxn modelId="{5DE613FA-486A-435B-8665-2ECE1DC6E6E0}" type="presParOf" srcId="{0775F9D9-B44E-431B-80CE-9099AB88F4C8}" destId="{B2FE444B-C32A-467E-820E-11E5685FA54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u="none" dirty="0"/>
            <a:t>Gemeinsames Lernen an der allgemeinen Schule bei zieldifferenter Förderung</a:t>
          </a:r>
          <a:endParaRPr lang="de-DE" sz="2400" b="1" dirty="0">
            <a:solidFill>
              <a:schemeClr val="bg1"/>
            </a:solidFill>
          </a:endParaRP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u="none" dirty="0"/>
            <a:t>Gemeinsames Lernen an der allgemeinen Schule bei zielgleicher Förderung</a:t>
          </a:r>
          <a:endParaRPr lang="de-DE" sz="2400" b="1" dirty="0">
            <a:solidFill>
              <a:schemeClr val="bg1"/>
            </a:solidFill>
          </a:endParaRP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pPr>
            <a:spcAft>
              <a:spcPts val="0"/>
            </a:spcAft>
          </a:pPr>
          <a:r>
            <a:rPr lang="de-DE" sz="2500" b="1" u="sng" dirty="0">
              <a:latin typeface="+mn-lt"/>
            </a:rPr>
            <a:t>Pestalozzischule </a:t>
          </a:r>
        </a:p>
        <a:p>
          <a:pPr>
            <a:spcAft>
              <a:spcPct val="35000"/>
            </a:spcAft>
          </a:pPr>
          <a:r>
            <a:rPr lang="de-DE" sz="2000" b="1" u="none" dirty="0">
              <a:latin typeface="+mn-lt"/>
            </a:rPr>
            <a:t>Städtische Förderschule </a:t>
          </a:r>
          <a:r>
            <a:rPr lang="de-DE" sz="2000" b="1" dirty="0">
              <a:latin typeface="+mn-lt"/>
            </a:rPr>
            <a:t>für Emotionale und soziale Entwicklung (Sekundarstufe I) </a:t>
          </a:r>
          <a:endParaRPr lang="de-DE" sz="2000" b="1" dirty="0">
            <a:solidFill>
              <a:schemeClr val="bg1"/>
            </a:solidFill>
          </a:endParaRP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pPr>
            <a:spcAft>
              <a:spcPts val="0"/>
            </a:spcAft>
          </a:pPr>
          <a:r>
            <a:rPr lang="de-DE" sz="2500" b="1" u="none" dirty="0"/>
            <a:t>Städtische Förderschule  - Schule an der Wupper</a:t>
          </a:r>
          <a:r>
            <a:rPr lang="de-DE" sz="2000" b="1" dirty="0">
              <a:latin typeface="+mn-lt"/>
            </a:rPr>
            <a:t>) </a:t>
          </a:r>
          <a:endParaRPr lang="de-DE" sz="2000" b="1" dirty="0">
            <a:solidFill>
              <a:schemeClr val="bg1"/>
            </a:solidFill>
          </a:endParaRP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pPr>
            <a:spcAft>
              <a:spcPts val="0"/>
            </a:spcAft>
          </a:pPr>
          <a:r>
            <a:rPr lang="de-DE" sz="2500" b="1" u="none" dirty="0"/>
            <a:t>Städtische Förderschule - Hugo-</a:t>
          </a:r>
          <a:r>
            <a:rPr lang="de-DE" sz="2500" b="1" u="none" dirty="0" err="1"/>
            <a:t>Kükelhaus</a:t>
          </a:r>
          <a:r>
            <a:rPr lang="de-DE" sz="2500" b="1" u="none" dirty="0"/>
            <a:t>-Schule</a:t>
          </a:r>
          <a:endParaRPr lang="de-DE" sz="2000" b="1" dirty="0">
            <a:solidFill>
              <a:schemeClr val="bg1"/>
            </a:solidFill>
          </a:endParaRP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u="none" dirty="0">
              <a:solidFill>
                <a:schemeClr val="bg1"/>
              </a:solidFill>
            </a:rPr>
            <a:t>Kooperierende Förderschulen außerhalb von Leverkusen</a:t>
          </a:r>
          <a:endParaRPr lang="de-DE" sz="2400" b="1" dirty="0">
            <a:solidFill>
              <a:schemeClr val="bg1"/>
            </a:solidFill>
          </a:endParaRP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FE252C84-D012-4AC4-A21C-B56C746848D7}">
      <dgm:prSet phldrT="[Text]" custT="1"/>
      <dgm:spPr>
        <a:solidFill>
          <a:schemeClr val="bg1">
            <a:lumMod val="65000"/>
          </a:schemeClr>
        </a:solidFill>
        <a:ln>
          <a:solidFill>
            <a:srgbClr val="FFC000"/>
          </a:solidFill>
        </a:ln>
      </dgm:spPr>
      <dgm:t>
        <a:bodyPr/>
        <a:lstStyle/>
        <a:p>
          <a:r>
            <a:rPr lang="de-DE" sz="2400" b="1" dirty="0">
              <a:solidFill>
                <a:schemeClr val="bg1"/>
              </a:solidFill>
            </a:rPr>
            <a:t>Hauptschule</a:t>
          </a:r>
        </a:p>
      </dgm:t>
    </dgm:pt>
    <dgm:pt modelId="{ABC144DA-4AEC-4549-BB71-E90A3950BF1E}" type="sibTrans" cxnId="{21F1EF5E-D5F7-4004-95A8-DD36A8696ECE}">
      <dgm:prSet/>
      <dgm:spPr/>
      <dgm:t>
        <a:bodyPr/>
        <a:lstStyle/>
        <a:p>
          <a:endParaRPr lang="de-DE"/>
        </a:p>
      </dgm:t>
    </dgm:pt>
    <dgm:pt modelId="{5A177FC5-781E-45CC-B4B3-78EBE628A8CF}" type="parTrans" cxnId="{21F1EF5E-D5F7-4004-95A8-DD36A8696ECE}">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0775F9D9-B44E-431B-80CE-9099AB88F4C8}" type="pres">
      <dgm:prSet presAssocID="{FE252C84-D012-4AC4-A21C-B56C746848D7}" presName="linNode" presStyleCnt="0"/>
      <dgm:spPr/>
    </dgm:pt>
    <dgm:pt modelId="{B2FE444B-C32A-467E-820E-11E5685FA54E}" type="pres">
      <dgm:prSet presAssocID="{FE252C84-D012-4AC4-A21C-B56C746848D7}"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CED06C58-C913-4D6F-944C-B038BFACCEE9}" type="presOf" srcId="{FE252C84-D012-4AC4-A21C-B56C746848D7}" destId="{B2FE444B-C32A-467E-820E-11E5685FA54E}" srcOrd="0" destOrd="0" presId="urn:microsoft.com/office/officeart/2005/8/layout/vList5"/>
    <dgm:cxn modelId="{F56F27C7-4D10-4B4C-AF37-346E0CB1EF9E}" type="presOf" srcId="{92F27F1E-BFFE-4EC6-B327-5E5ABA4F9183}" destId="{8CE82493-3EFF-487B-999A-F7F2C381BF89}" srcOrd="0" destOrd="0" presId="urn:microsoft.com/office/officeart/2005/8/layout/vList5"/>
    <dgm:cxn modelId="{21F1EF5E-D5F7-4004-95A8-DD36A8696ECE}" srcId="{92F27F1E-BFFE-4EC6-B327-5E5ABA4F9183}" destId="{FE252C84-D012-4AC4-A21C-B56C746848D7}" srcOrd="0" destOrd="0" parTransId="{5A177FC5-781E-45CC-B4B3-78EBE628A8CF}" sibTransId="{ABC144DA-4AEC-4549-BB71-E90A3950BF1E}"/>
    <dgm:cxn modelId="{97A895E6-D792-4E56-9772-F4995205D7B9}" type="presParOf" srcId="{8CE82493-3EFF-487B-999A-F7F2C381BF89}" destId="{0775F9D9-B44E-431B-80CE-9099AB88F4C8}" srcOrd="0" destOrd="0" presId="urn:microsoft.com/office/officeart/2005/8/layout/vList5"/>
    <dgm:cxn modelId="{4D427AA5-3AFA-45D7-B053-2462C043804E}" type="presParOf" srcId="{0775F9D9-B44E-431B-80CE-9099AB88F4C8}" destId="{B2FE444B-C32A-467E-820E-11E5685FA54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Hauptschule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Hauptschule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FE252C84-D012-4AC4-A21C-B56C746848D7}">
      <dgm:prSet phldrT="[Text]" custT="1"/>
      <dgm:spPr>
        <a:solidFill>
          <a:schemeClr val="bg1">
            <a:lumMod val="65000"/>
          </a:schemeClr>
        </a:solidFill>
        <a:ln>
          <a:solidFill>
            <a:srgbClr val="FFC000"/>
          </a:solidFill>
        </a:ln>
      </dgm:spPr>
      <dgm:t>
        <a:bodyPr/>
        <a:lstStyle/>
        <a:p>
          <a:r>
            <a:rPr lang="de-DE" sz="4400" b="1" dirty="0">
              <a:solidFill>
                <a:schemeClr val="bg1"/>
              </a:solidFill>
            </a:rPr>
            <a:t>Realschule</a:t>
          </a:r>
        </a:p>
      </dgm:t>
    </dgm:pt>
    <dgm:pt modelId="{ABC144DA-4AEC-4549-BB71-E90A3950BF1E}" type="sibTrans" cxnId="{21F1EF5E-D5F7-4004-95A8-DD36A8696ECE}">
      <dgm:prSet/>
      <dgm:spPr/>
      <dgm:t>
        <a:bodyPr/>
        <a:lstStyle/>
        <a:p>
          <a:endParaRPr lang="de-DE"/>
        </a:p>
      </dgm:t>
    </dgm:pt>
    <dgm:pt modelId="{5A177FC5-781E-45CC-B4B3-78EBE628A8CF}" type="parTrans" cxnId="{21F1EF5E-D5F7-4004-95A8-DD36A8696ECE}">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0775F9D9-B44E-431B-80CE-9099AB88F4C8}" type="pres">
      <dgm:prSet presAssocID="{FE252C84-D012-4AC4-A21C-B56C746848D7}" presName="linNode" presStyleCnt="0"/>
      <dgm:spPr/>
    </dgm:pt>
    <dgm:pt modelId="{B2FE444B-C32A-467E-820E-11E5685FA54E}" type="pres">
      <dgm:prSet presAssocID="{FE252C84-D012-4AC4-A21C-B56C746848D7}" presName="parentText" presStyleLbl="node1" presStyleIdx="0" presStyleCnt="1" custScaleX="260755" custScaleY="100098" custLinFactNeighborX="-5301" custLinFactNeighborY="0">
        <dgm:presLayoutVars>
          <dgm:chMax val="1"/>
          <dgm:bulletEnabled val="1"/>
        </dgm:presLayoutVars>
      </dgm:prSet>
      <dgm:spPr/>
      <dgm:t>
        <a:bodyPr/>
        <a:lstStyle/>
        <a:p>
          <a:endParaRPr lang="de-DE"/>
        </a:p>
      </dgm:t>
    </dgm:pt>
  </dgm:ptLst>
  <dgm:cxnLst>
    <dgm:cxn modelId="{4566F2D0-52D1-4B4F-AA98-78B240A10F5D}" type="presOf" srcId="{92F27F1E-BFFE-4EC6-B327-5E5ABA4F9183}" destId="{8CE82493-3EFF-487B-999A-F7F2C381BF89}" srcOrd="0" destOrd="0" presId="urn:microsoft.com/office/officeart/2005/8/layout/vList5"/>
    <dgm:cxn modelId="{AB410D07-E648-4565-8A1E-E9754A0633FD}" type="presOf" srcId="{FE252C84-D012-4AC4-A21C-B56C746848D7}" destId="{B2FE444B-C32A-467E-820E-11E5685FA54E}" srcOrd="0" destOrd="0" presId="urn:microsoft.com/office/officeart/2005/8/layout/vList5"/>
    <dgm:cxn modelId="{21F1EF5E-D5F7-4004-95A8-DD36A8696ECE}" srcId="{92F27F1E-BFFE-4EC6-B327-5E5ABA4F9183}" destId="{FE252C84-D012-4AC4-A21C-B56C746848D7}" srcOrd="0" destOrd="0" parTransId="{5A177FC5-781E-45CC-B4B3-78EBE628A8CF}" sibTransId="{ABC144DA-4AEC-4549-BB71-E90A3950BF1E}"/>
    <dgm:cxn modelId="{85A8271D-F1B7-4F1D-AF1F-1C4B7096C370}" type="presParOf" srcId="{8CE82493-3EFF-487B-999A-F7F2C381BF89}" destId="{0775F9D9-B44E-431B-80CE-9099AB88F4C8}" srcOrd="0" destOrd="0" presId="urn:microsoft.com/office/officeart/2005/8/layout/vList5"/>
    <dgm:cxn modelId="{5DE613FA-486A-435B-8665-2ECE1DC6E6E0}" type="presParOf" srcId="{0775F9D9-B44E-431B-80CE-9099AB88F4C8}" destId="{B2FE444B-C32A-467E-820E-11E5685FA54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Realschule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F27F1E-BFFE-4EC6-B327-5E5ABA4F9183}"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de-DE"/>
        </a:p>
      </dgm:t>
    </dgm:pt>
    <dgm:pt modelId="{EF8A5370-3D8E-4A91-9971-C5AE0A604C38}">
      <dgm:prSet phldrT="[Text]" custT="1"/>
      <dgm:spPr>
        <a:solidFill>
          <a:schemeClr val="bg1">
            <a:lumMod val="65000"/>
          </a:schemeClr>
        </a:solidFill>
        <a:ln>
          <a:solidFill>
            <a:srgbClr val="FFC000"/>
          </a:solidFill>
        </a:ln>
      </dgm:spPr>
      <dgm:t>
        <a:bodyPr/>
        <a:lstStyle/>
        <a:p>
          <a:r>
            <a:rPr lang="de-DE" sz="2400" b="1" dirty="0">
              <a:solidFill>
                <a:schemeClr val="bg1"/>
              </a:solidFill>
            </a:rPr>
            <a:t>Realschule</a:t>
          </a:r>
        </a:p>
      </dgm:t>
    </dgm:pt>
    <dgm:pt modelId="{72903B1D-04E4-4707-8581-5730829DC4B8}" type="parTrans" cxnId="{5F875663-A167-47A0-BA10-E9DAE7B14FEC}">
      <dgm:prSet/>
      <dgm:spPr/>
      <dgm:t>
        <a:bodyPr/>
        <a:lstStyle/>
        <a:p>
          <a:endParaRPr lang="de-DE"/>
        </a:p>
      </dgm:t>
    </dgm:pt>
    <dgm:pt modelId="{77EC98E2-B03E-4A27-A9FB-D4DC8E233A36}" type="sibTrans" cxnId="{5F875663-A167-47A0-BA10-E9DAE7B14FEC}">
      <dgm:prSet/>
      <dgm:spPr/>
      <dgm:t>
        <a:bodyPr/>
        <a:lstStyle/>
        <a:p>
          <a:endParaRPr lang="de-DE"/>
        </a:p>
      </dgm:t>
    </dgm:pt>
    <dgm:pt modelId="{8CE82493-3EFF-487B-999A-F7F2C381BF89}" type="pres">
      <dgm:prSet presAssocID="{92F27F1E-BFFE-4EC6-B327-5E5ABA4F9183}" presName="Name0" presStyleCnt="0">
        <dgm:presLayoutVars>
          <dgm:dir/>
          <dgm:animLvl val="lvl"/>
          <dgm:resizeHandles val="exact"/>
        </dgm:presLayoutVars>
      </dgm:prSet>
      <dgm:spPr/>
      <dgm:t>
        <a:bodyPr/>
        <a:lstStyle/>
        <a:p>
          <a:endParaRPr lang="de-DE"/>
        </a:p>
      </dgm:t>
    </dgm:pt>
    <dgm:pt modelId="{7C0537A0-5F16-4287-B15C-9E99420922DC}" type="pres">
      <dgm:prSet presAssocID="{EF8A5370-3D8E-4A91-9971-C5AE0A604C38}" presName="linNode" presStyleCnt="0"/>
      <dgm:spPr/>
    </dgm:pt>
    <dgm:pt modelId="{6F94B25B-4AD7-4D09-8725-057D824311F7}" type="pres">
      <dgm:prSet presAssocID="{EF8A5370-3D8E-4A91-9971-C5AE0A604C38}" presName="parentText" presStyleLbl="node1" presStyleIdx="0" presStyleCnt="1" custScaleX="254655" custScaleY="100098" custLinFactNeighborX="-2430" custLinFactNeighborY="1954">
        <dgm:presLayoutVars>
          <dgm:chMax val="1"/>
          <dgm:bulletEnabled val="1"/>
        </dgm:presLayoutVars>
      </dgm:prSet>
      <dgm:spPr/>
      <dgm:t>
        <a:bodyPr/>
        <a:lstStyle/>
        <a:p>
          <a:endParaRPr lang="de-DE"/>
        </a:p>
      </dgm:t>
    </dgm:pt>
  </dgm:ptLst>
  <dgm:cxnLst>
    <dgm:cxn modelId="{5F875663-A167-47A0-BA10-E9DAE7B14FEC}" srcId="{92F27F1E-BFFE-4EC6-B327-5E5ABA4F9183}" destId="{EF8A5370-3D8E-4A91-9971-C5AE0A604C38}" srcOrd="0" destOrd="0" parTransId="{72903B1D-04E4-4707-8581-5730829DC4B8}" sibTransId="{77EC98E2-B03E-4A27-A9FB-D4DC8E233A36}"/>
    <dgm:cxn modelId="{353EBA17-887B-41B0-8FCC-B9D558BEAA37}" type="presOf" srcId="{EF8A5370-3D8E-4A91-9971-C5AE0A604C38}" destId="{6F94B25B-4AD7-4D09-8725-057D824311F7}" srcOrd="0" destOrd="0" presId="urn:microsoft.com/office/officeart/2005/8/layout/vList5"/>
    <dgm:cxn modelId="{0D92D15A-6E7F-4B38-BF3C-A34FEEA78032}" type="presOf" srcId="{92F27F1E-BFFE-4EC6-B327-5E5ABA4F9183}" destId="{8CE82493-3EFF-487B-999A-F7F2C381BF89}" srcOrd="0" destOrd="0" presId="urn:microsoft.com/office/officeart/2005/8/layout/vList5"/>
    <dgm:cxn modelId="{13FD29BE-75F9-4EBB-8482-29C085EAC8FA}" type="presParOf" srcId="{8CE82493-3EFF-487B-999A-F7F2C381BF89}" destId="{7C0537A0-5F16-4287-B15C-9E99420922DC}" srcOrd="0" destOrd="0" presId="urn:microsoft.com/office/officeart/2005/8/layout/vList5"/>
    <dgm:cxn modelId="{D81D95B5-989D-41B3-964C-7E2161A62EA9}" type="presParOf" srcId="{7C0537A0-5F16-4287-B15C-9E99420922DC}" destId="{6F94B25B-4AD7-4D09-8725-057D824311F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44B-C32A-467E-820E-11E5685FA54E}">
      <dsp:nvSpPr>
        <dsp:cNvPr id="0" name=""/>
        <dsp:cNvSpPr/>
      </dsp:nvSpPr>
      <dsp:spPr>
        <a:xfrm>
          <a:off x="271690" y="0"/>
          <a:ext cx="8238561" cy="4388205"/>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de-DE" sz="4400" b="1" kern="1200" dirty="0">
              <a:solidFill>
                <a:schemeClr val="bg1"/>
              </a:solidFill>
            </a:rPr>
            <a:t>- Elterninformation -</a:t>
          </a:r>
        </a:p>
        <a:p>
          <a:pPr lvl="0" algn="ctr" defTabSz="1955800">
            <a:lnSpc>
              <a:spcPct val="90000"/>
            </a:lnSpc>
            <a:spcBef>
              <a:spcPct val="0"/>
            </a:spcBef>
            <a:spcAft>
              <a:spcPct val="35000"/>
            </a:spcAft>
          </a:pPr>
          <a:r>
            <a:rPr lang="de-DE" sz="2800" b="1" kern="1200" dirty="0">
              <a:solidFill>
                <a:schemeClr val="bg1"/>
              </a:solidFill>
            </a:rPr>
            <a:t>zur Wahl einer weiterführenden Schule</a:t>
          </a:r>
        </a:p>
        <a:p>
          <a:pPr lvl="0" algn="ctr" defTabSz="1955800">
            <a:lnSpc>
              <a:spcPct val="90000"/>
            </a:lnSpc>
            <a:spcBef>
              <a:spcPct val="0"/>
            </a:spcBef>
            <a:spcAft>
              <a:spcPct val="35000"/>
            </a:spcAft>
          </a:pPr>
          <a:endParaRPr lang="de-DE" sz="2000" b="1" kern="1200" dirty="0">
            <a:solidFill>
              <a:schemeClr val="bg1"/>
            </a:solidFill>
          </a:endParaRPr>
        </a:p>
        <a:p>
          <a:pPr lvl="0" algn="ctr" defTabSz="1955800">
            <a:lnSpc>
              <a:spcPct val="90000"/>
            </a:lnSpc>
            <a:spcBef>
              <a:spcPct val="0"/>
            </a:spcBef>
            <a:spcAft>
              <a:spcPct val="35000"/>
            </a:spcAft>
          </a:pPr>
          <a:r>
            <a:rPr lang="de-DE" sz="2000" b="1" kern="1200" dirty="0">
              <a:solidFill>
                <a:schemeClr val="bg1"/>
              </a:solidFill>
            </a:rPr>
            <a:t>Fachbereich Schulen in Zusammenarbeit mit dem Arbeitskreis der Schulleiterinnen und Schulleiter an den weiterführenden              Schulen in Leverkusen</a:t>
          </a:r>
        </a:p>
      </dsp:txBody>
      <dsp:txXfrm>
        <a:off x="485905" y="214215"/>
        <a:ext cx="7810131" cy="39597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Realschule</a:t>
          </a:r>
        </a:p>
      </dsp:txBody>
      <dsp:txXfrm>
        <a:off x="334937" y="42983"/>
        <a:ext cx="7961550" cy="7789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Realschule</a:t>
          </a:r>
        </a:p>
      </dsp:txBody>
      <dsp:txXfrm>
        <a:off x="334937" y="42983"/>
        <a:ext cx="7961550" cy="7789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44B-C32A-467E-820E-11E5685FA54E}">
      <dsp:nvSpPr>
        <dsp:cNvPr id="0" name=""/>
        <dsp:cNvSpPr/>
      </dsp:nvSpPr>
      <dsp:spPr>
        <a:xfrm>
          <a:off x="105721" y="2141"/>
          <a:ext cx="8238561" cy="4388205"/>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de-DE" sz="4400" b="1" kern="1200" dirty="0">
              <a:solidFill>
                <a:schemeClr val="bg1"/>
              </a:solidFill>
            </a:rPr>
            <a:t>Gymnasium</a:t>
          </a:r>
        </a:p>
      </dsp:txBody>
      <dsp:txXfrm>
        <a:off x="319936" y="216356"/>
        <a:ext cx="7810131" cy="39597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Gymnasium</a:t>
          </a:r>
        </a:p>
      </dsp:txBody>
      <dsp:txXfrm>
        <a:off x="334937" y="42983"/>
        <a:ext cx="7961550" cy="7789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Gymnasium</a:t>
          </a:r>
        </a:p>
      </dsp:txBody>
      <dsp:txXfrm>
        <a:off x="334937" y="42983"/>
        <a:ext cx="7961550" cy="7789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Gymnasium</a:t>
          </a:r>
        </a:p>
      </dsp:txBody>
      <dsp:txXfrm>
        <a:off x="334937" y="42983"/>
        <a:ext cx="7961550" cy="7789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Gymnasium</a:t>
          </a:r>
        </a:p>
      </dsp:txBody>
      <dsp:txXfrm>
        <a:off x="334937" y="42983"/>
        <a:ext cx="7961550" cy="7789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Gymnasium</a:t>
          </a:r>
        </a:p>
      </dsp:txBody>
      <dsp:txXfrm>
        <a:off x="334937" y="42983"/>
        <a:ext cx="7961550" cy="7789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44B-C32A-467E-820E-11E5685FA54E}">
      <dsp:nvSpPr>
        <dsp:cNvPr id="0" name=""/>
        <dsp:cNvSpPr/>
      </dsp:nvSpPr>
      <dsp:spPr>
        <a:xfrm>
          <a:off x="105721" y="2141"/>
          <a:ext cx="8238561" cy="4388205"/>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de-DE" sz="4400" b="1" kern="1200" dirty="0">
              <a:solidFill>
                <a:schemeClr val="bg1"/>
              </a:solidFill>
            </a:rPr>
            <a:t>Gesamtschule</a:t>
          </a:r>
        </a:p>
      </dsp:txBody>
      <dsp:txXfrm>
        <a:off x="319936" y="216356"/>
        <a:ext cx="7810131" cy="39597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Gesamtschule</a:t>
          </a:r>
        </a:p>
      </dsp:txBody>
      <dsp:txXfrm>
        <a:off x="334937" y="42983"/>
        <a:ext cx="7961550" cy="778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44B-C32A-467E-820E-11E5685FA54E}">
      <dsp:nvSpPr>
        <dsp:cNvPr id="0" name=""/>
        <dsp:cNvSpPr/>
      </dsp:nvSpPr>
      <dsp:spPr>
        <a:xfrm>
          <a:off x="0" y="0"/>
          <a:ext cx="8776403" cy="539852"/>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DE" sz="2000" b="1" kern="1200" dirty="0">
              <a:solidFill>
                <a:schemeClr val="bg1"/>
              </a:solidFill>
            </a:rPr>
            <a:t>Schulsystem in Nordrhein-Westfalen</a:t>
          </a:r>
        </a:p>
      </dsp:txBody>
      <dsp:txXfrm>
        <a:off x="26353" y="26353"/>
        <a:ext cx="8723697" cy="4871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Gesamtschule</a:t>
          </a:r>
        </a:p>
      </dsp:txBody>
      <dsp:txXfrm>
        <a:off x="334937" y="42983"/>
        <a:ext cx="7961550" cy="7789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Gesamtschule</a:t>
          </a:r>
        </a:p>
      </dsp:txBody>
      <dsp:txXfrm>
        <a:off x="334937" y="42983"/>
        <a:ext cx="7961550" cy="7789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Gesamtschule</a:t>
          </a:r>
        </a:p>
      </dsp:txBody>
      <dsp:txXfrm>
        <a:off x="334937" y="42983"/>
        <a:ext cx="7961550" cy="7789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Gesamtschule</a:t>
          </a:r>
        </a:p>
      </dsp:txBody>
      <dsp:txXfrm>
        <a:off x="334937" y="42983"/>
        <a:ext cx="7961550" cy="77897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Gesamtschule</a:t>
          </a:r>
        </a:p>
      </dsp:txBody>
      <dsp:txXfrm>
        <a:off x="334937" y="42983"/>
        <a:ext cx="7961550" cy="7789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44B-C32A-467E-820E-11E5685FA54E}">
      <dsp:nvSpPr>
        <dsp:cNvPr id="0" name=""/>
        <dsp:cNvSpPr/>
      </dsp:nvSpPr>
      <dsp:spPr>
        <a:xfrm>
          <a:off x="105721" y="2141"/>
          <a:ext cx="8238561" cy="4388205"/>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de-DE" sz="4400" b="1" kern="1200" dirty="0">
              <a:solidFill>
                <a:schemeClr val="bg1"/>
              </a:solidFill>
            </a:rPr>
            <a:t>Sekundarschule</a:t>
          </a:r>
        </a:p>
      </dsp:txBody>
      <dsp:txXfrm>
        <a:off x="319936" y="216356"/>
        <a:ext cx="7810131" cy="39597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Sekundarschule</a:t>
          </a:r>
        </a:p>
      </dsp:txBody>
      <dsp:txXfrm>
        <a:off x="334937" y="42983"/>
        <a:ext cx="7961550" cy="77897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Sekundarschule</a:t>
          </a:r>
        </a:p>
      </dsp:txBody>
      <dsp:txXfrm>
        <a:off x="334937" y="42983"/>
        <a:ext cx="7961550" cy="77897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Sekundarschule</a:t>
          </a:r>
        </a:p>
      </dsp:txBody>
      <dsp:txXfrm>
        <a:off x="334937" y="42983"/>
        <a:ext cx="7961550" cy="77897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Sekundarschule</a:t>
          </a:r>
        </a:p>
      </dsp:txBody>
      <dsp:txXfrm>
        <a:off x="334937" y="42983"/>
        <a:ext cx="7961550" cy="778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44B-C32A-467E-820E-11E5685FA54E}">
      <dsp:nvSpPr>
        <dsp:cNvPr id="0" name=""/>
        <dsp:cNvSpPr/>
      </dsp:nvSpPr>
      <dsp:spPr>
        <a:xfrm>
          <a:off x="105721" y="2141"/>
          <a:ext cx="8238561" cy="4388205"/>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de-DE" sz="4400" b="1" kern="1200" dirty="0">
              <a:solidFill>
                <a:schemeClr val="bg1"/>
              </a:solidFill>
            </a:rPr>
            <a:t>Hauptschule</a:t>
          </a:r>
        </a:p>
      </dsp:txBody>
      <dsp:txXfrm>
        <a:off x="319936" y="216356"/>
        <a:ext cx="7810131" cy="395977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Sekundarschule</a:t>
          </a:r>
        </a:p>
      </dsp:txBody>
      <dsp:txXfrm>
        <a:off x="334937" y="42983"/>
        <a:ext cx="7961550" cy="77897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ts val="0"/>
            </a:spcAft>
          </a:pPr>
          <a:r>
            <a:rPr lang="de-DE" sz="2400" b="1" u="sng" kern="1200" dirty="0">
              <a:solidFill>
                <a:schemeClr val="bg1"/>
              </a:solidFill>
            </a:rPr>
            <a:t>Sonderpädagogische Förderung</a:t>
          </a:r>
        </a:p>
        <a:p>
          <a:pPr lvl="0" algn="ctr" defTabSz="1066800">
            <a:lnSpc>
              <a:spcPct val="100000"/>
            </a:lnSpc>
            <a:spcBef>
              <a:spcPct val="0"/>
            </a:spcBef>
            <a:spcAft>
              <a:spcPct val="35000"/>
            </a:spcAft>
          </a:pPr>
          <a:r>
            <a:rPr lang="de-DE" sz="2200" b="1" kern="1200" dirty="0">
              <a:solidFill>
                <a:schemeClr val="bg1"/>
              </a:solidFill>
            </a:rPr>
            <a:t>Förderschule – Gemeinsames Lernen</a:t>
          </a:r>
        </a:p>
      </dsp:txBody>
      <dsp:txXfrm>
        <a:off x="334937" y="42983"/>
        <a:ext cx="7961550" cy="77897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44B-C32A-467E-820E-11E5685FA54E}">
      <dsp:nvSpPr>
        <dsp:cNvPr id="0" name=""/>
        <dsp:cNvSpPr/>
      </dsp:nvSpPr>
      <dsp:spPr>
        <a:xfrm>
          <a:off x="105721" y="2141"/>
          <a:ext cx="8238561" cy="4388205"/>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de-DE" sz="4400" b="1" kern="1200" dirty="0">
              <a:solidFill>
                <a:schemeClr val="bg1"/>
              </a:solidFill>
            </a:rPr>
            <a:t>Förderschule</a:t>
          </a:r>
        </a:p>
      </dsp:txBody>
      <dsp:txXfrm>
        <a:off x="319936" y="216356"/>
        <a:ext cx="7810131" cy="395977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u="none" kern="1200" dirty="0"/>
            <a:t>Gemeinsames Lernen an der allgemeinen Schule bei zieldifferenter Förderung</a:t>
          </a:r>
          <a:endParaRPr lang="de-DE" sz="2400" b="1" kern="1200" dirty="0">
            <a:solidFill>
              <a:schemeClr val="bg1"/>
            </a:solidFill>
          </a:endParaRPr>
        </a:p>
      </dsp:txBody>
      <dsp:txXfrm>
        <a:off x="334937" y="42983"/>
        <a:ext cx="7961550" cy="77897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u="none" kern="1200" dirty="0"/>
            <a:t>Gemeinsames Lernen an der allgemeinen Schule bei zielgleicher Förderung</a:t>
          </a:r>
          <a:endParaRPr lang="de-DE" sz="2400" b="1" kern="1200" dirty="0">
            <a:solidFill>
              <a:schemeClr val="bg1"/>
            </a:solidFill>
          </a:endParaRPr>
        </a:p>
      </dsp:txBody>
      <dsp:txXfrm>
        <a:off x="334937" y="42983"/>
        <a:ext cx="7961550" cy="77897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4591" y="928"/>
          <a:ext cx="8095161" cy="951789"/>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ts val="0"/>
            </a:spcAft>
          </a:pPr>
          <a:r>
            <a:rPr lang="de-DE" sz="2500" b="1" u="sng" kern="1200" dirty="0">
              <a:latin typeface="+mn-lt"/>
            </a:rPr>
            <a:t>Pestalozzischule </a:t>
          </a:r>
        </a:p>
        <a:p>
          <a:pPr lvl="0" algn="ctr" defTabSz="1111250">
            <a:lnSpc>
              <a:spcPct val="90000"/>
            </a:lnSpc>
            <a:spcBef>
              <a:spcPct val="0"/>
            </a:spcBef>
            <a:spcAft>
              <a:spcPct val="35000"/>
            </a:spcAft>
          </a:pPr>
          <a:r>
            <a:rPr lang="de-DE" sz="2000" b="1" u="none" kern="1200" dirty="0">
              <a:latin typeface="+mn-lt"/>
            </a:rPr>
            <a:t>Städtische Förderschule </a:t>
          </a:r>
          <a:r>
            <a:rPr lang="de-DE" sz="2000" b="1" kern="1200" dirty="0">
              <a:latin typeface="+mn-lt"/>
            </a:rPr>
            <a:t>für Emotionale und soziale Entwicklung (Sekundarstufe I) </a:t>
          </a:r>
          <a:endParaRPr lang="de-DE" sz="2000" b="1" kern="1200" dirty="0">
            <a:solidFill>
              <a:schemeClr val="bg1"/>
            </a:solidFill>
          </a:endParaRPr>
        </a:p>
      </dsp:txBody>
      <dsp:txXfrm>
        <a:off x="341054" y="47391"/>
        <a:ext cx="8002235" cy="85886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4591" y="928"/>
          <a:ext cx="8095161" cy="951789"/>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ts val="0"/>
            </a:spcAft>
          </a:pPr>
          <a:r>
            <a:rPr lang="de-DE" sz="2500" b="1" u="none" kern="1200" dirty="0"/>
            <a:t>Städtische Förderschule  - Schule an der Wupper</a:t>
          </a:r>
          <a:r>
            <a:rPr lang="de-DE" sz="2000" b="1" kern="1200" dirty="0">
              <a:latin typeface="+mn-lt"/>
            </a:rPr>
            <a:t>) </a:t>
          </a:r>
          <a:endParaRPr lang="de-DE" sz="2000" b="1" kern="1200" dirty="0">
            <a:solidFill>
              <a:schemeClr val="bg1"/>
            </a:solidFill>
          </a:endParaRPr>
        </a:p>
      </dsp:txBody>
      <dsp:txXfrm>
        <a:off x="341054" y="47391"/>
        <a:ext cx="8002235" cy="85886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4591" y="928"/>
          <a:ext cx="8095161" cy="951789"/>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ts val="0"/>
            </a:spcAft>
          </a:pPr>
          <a:r>
            <a:rPr lang="de-DE" sz="2500" b="1" u="none" kern="1200" dirty="0"/>
            <a:t>Städtische Förderschule - Hugo-</a:t>
          </a:r>
          <a:r>
            <a:rPr lang="de-DE" sz="2500" b="1" u="none" kern="1200" dirty="0" err="1"/>
            <a:t>Kükelhaus</a:t>
          </a:r>
          <a:r>
            <a:rPr lang="de-DE" sz="2500" b="1" u="none" kern="1200" dirty="0"/>
            <a:t>-Schule</a:t>
          </a:r>
          <a:endParaRPr lang="de-DE" sz="2000" b="1" kern="1200" dirty="0">
            <a:solidFill>
              <a:schemeClr val="bg1"/>
            </a:solidFill>
          </a:endParaRPr>
        </a:p>
      </dsp:txBody>
      <dsp:txXfrm>
        <a:off x="341054" y="47391"/>
        <a:ext cx="8002235" cy="85886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u="none" kern="1200" dirty="0">
              <a:solidFill>
                <a:schemeClr val="bg1"/>
              </a:solidFill>
            </a:rPr>
            <a:t>Kooperierende Förderschulen außerhalb von Leverkusen</a:t>
          </a:r>
          <a:endParaRPr lang="de-DE" sz="2400" b="1" kern="1200" dirty="0">
            <a:solidFill>
              <a:schemeClr val="bg1"/>
            </a:solidFill>
          </a:endParaRPr>
        </a:p>
      </dsp:txBody>
      <dsp:txXfrm>
        <a:off x="334937" y="42983"/>
        <a:ext cx="7961550" cy="778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44B-C32A-467E-820E-11E5685FA54E}">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Hauptschule</a:t>
          </a:r>
        </a:p>
      </dsp:txBody>
      <dsp:txXfrm>
        <a:off x="334937" y="42983"/>
        <a:ext cx="7961550" cy="778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Hauptschule</a:t>
          </a:r>
        </a:p>
      </dsp:txBody>
      <dsp:txXfrm>
        <a:off x="334937" y="42983"/>
        <a:ext cx="7961550" cy="778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Hauptschule</a:t>
          </a:r>
        </a:p>
      </dsp:txBody>
      <dsp:txXfrm>
        <a:off x="334937" y="42983"/>
        <a:ext cx="7961550" cy="7789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44B-C32A-467E-820E-11E5685FA54E}">
      <dsp:nvSpPr>
        <dsp:cNvPr id="0" name=""/>
        <dsp:cNvSpPr/>
      </dsp:nvSpPr>
      <dsp:spPr>
        <a:xfrm>
          <a:off x="105721" y="2141"/>
          <a:ext cx="8238561" cy="4388205"/>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de-DE" sz="4400" b="1" kern="1200" dirty="0">
              <a:solidFill>
                <a:schemeClr val="bg1"/>
              </a:solidFill>
            </a:rPr>
            <a:t>Realschule</a:t>
          </a:r>
        </a:p>
      </dsp:txBody>
      <dsp:txXfrm>
        <a:off x="319936" y="216356"/>
        <a:ext cx="7810131" cy="3959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Realschule</a:t>
          </a:r>
        </a:p>
      </dsp:txBody>
      <dsp:txXfrm>
        <a:off x="334937" y="42983"/>
        <a:ext cx="7961550" cy="7789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B25B-4AD7-4D09-8725-057D824311F7}">
      <dsp:nvSpPr>
        <dsp:cNvPr id="0" name=""/>
        <dsp:cNvSpPr/>
      </dsp:nvSpPr>
      <dsp:spPr>
        <a:xfrm>
          <a:off x="292796" y="842"/>
          <a:ext cx="8045832" cy="863253"/>
        </a:xfrm>
        <a:prstGeom prst="roundRect">
          <a:avLst/>
        </a:prstGeom>
        <a:solidFill>
          <a:schemeClr val="bg1">
            <a:lumMod val="6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b="1" kern="1200" dirty="0">
              <a:solidFill>
                <a:schemeClr val="bg1"/>
              </a:solidFill>
            </a:rPr>
            <a:t>Realschule</a:t>
          </a:r>
        </a:p>
      </dsp:txBody>
      <dsp:txXfrm>
        <a:off x="334937" y="42983"/>
        <a:ext cx="7961550" cy="7789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06276"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defTabSz="906276" fontAlgn="auto">
              <a:spcBef>
                <a:spcPts val="0"/>
              </a:spcBef>
              <a:spcAft>
                <a:spcPts val="0"/>
              </a:spcAft>
              <a:defRPr sz="1200">
                <a:latin typeface="+mn-lt"/>
              </a:defRPr>
            </a:lvl1pPr>
          </a:lstStyle>
          <a:p>
            <a:pPr>
              <a:defRPr/>
            </a:pPr>
            <a:fld id="{5A65D227-A5BB-453E-9BE4-FFB40855606F}" type="datetimeFigureOut">
              <a:rPr lang="de-DE"/>
              <a:pPr>
                <a:defRPr/>
              </a:pPr>
              <a:t>30.10.2020</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defTabSz="906276"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defTabSz="906276" fontAlgn="auto">
              <a:spcBef>
                <a:spcPts val="0"/>
              </a:spcBef>
              <a:spcAft>
                <a:spcPts val="0"/>
              </a:spcAft>
              <a:defRPr sz="1200">
                <a:latin typeface="+mn-lt"/>
              </a:defRPr>
            </a:lvl1pPr>
          </a:lstStyle>
          <a:p>
            <a:pPr>
              <a:defRPr/>
            </a:pPr>
            <a:fld id="{35125ADD-42D9-4E63-B1BD-003B174C283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06276"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906276" fontAlgn="auto">
              <a:spcBef>
                <a:spcPts val="0"/>
              </a:spcBef>
              <a:spcAft>
                <a:spcPts val="0"/>
              </a:spcAft>
              <a:defRPr sz="1200">
                <a:latin typeface="+mn-lt"/>
              </a:defRPr>
            </a:lvl1pPr>
          </a:lstStyle>
          <a:p>
            <a:pPr>
              <a:defRPr/>
            </a:pPr>
            <a:fld id="{73A3BFDB-6D10-409C-8237-34AB48981119}" type="datetimeFigureOut">
              <a:rPr lang="de-DE"/>
              <a:pPr>
                <a:defRPr/>
              </a:pPr>
              <a:t>30.10.2020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defTabSz="906276"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defTabSz="906276" fontAlgn="auto">
              <a:spcBef>
                <a:spcPts val="0"/>
              </a:spcBef>
              <a:spcAft>
                <a:spcPts val="0"/>
              </a:spcAft>
              <a:defRPr sz="1200">
                <a:latin typeface="+mn-lt"/>
              </a:defRPr>
            </a:lvl1pPr>
          </a:lstStyle>
          <a:p>
            <a:pPr>
              <a:defRPr/>
            </a:pPr>
            <a:fld id="{C8BC166F-E2B8-40D3-8A10-7B220E7FEB6F}"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defTabSz="904875" rtl="0" eaLnBrk="0" fontAlgn="base" hangingPunct="0">
      <a:spcBef>
        <a:spcPct val="30000"/>
      </a:spcBef>
      <a:spcAft>
        <a:spcPct val="0"/>
      </a:spcAft>
      <a:defRPr sz="1200" kern="1200">
        <a:solidFill>
          <a:schemeClr val="tx1"/>
        </a:solidFill>
        <a:latin typeface="+mn-lt"/>
        <a:ea typeface="+mn-ea"/>
        <a:cs typeface="+mn-cs"/>
      </a:defRPr>
    </a:lvl1pPr>
    <a:lvl2pPr marL="452438" algn="l" defTabSz="904875" rtl="0" eaLnBrk="0" fontAlgn="base" hangingPunct="0">
      <a:spcBef>
        <a:spcPct val="30000"/>
      </a:spcBef>
      <a:spcAft>
        <a:spcPct val="0"/>
      </a:spcAft>
      <a:defRPr sz="1200" kern="1200">
        <a:solidFill>
          <a:schemeClr val="tx1"/>
        </a:solidFill>
        <a:latin typeface="+mn-lt"/>
        <a:ea typeface="+mn-ea"/>
        <a:cs typeface="+mn-cs"/>
      </a:defRPr>
    </a:lvl2pPr>
    <a:lvl3pPr marL="904875" algn="l" defTabSz="904875" rtl="0" eaLnBrk="0" fontAlgn="base" hangingPunct="0">
      <a:spcBef>
        <a:spcPct val="30000"/>
      </a:spcBef>
      <a:spcAft>
        <a:spcPct val="0"/>
      </a:spcAft>
      <a:defRPr sz="1200" kern="1200">
        <a:solidFill>
          <a:schemeClr val="tx1"/>
        </a:solidFill>
        <a:latin typeface="+mn-lt"/>
        <a:ea typeface="+mn-ea"/>
        <a:cs typeface="+mn-cs"/>
      </a:defRPr>
    </a:lvl3pPr>
    <a:lvl4pPr marL="1358900" algn="l" defTabSz="904875" rtl="0" eaLnBrk="0" fontAlgn="base" hangingPunct="0">
      <a:spcBef>
        <a:spcPct val="30000"/>
      </a:spcBef>
      <a:spcAft>
        <a:spcPct val="0"/>
      </a:spcAft>
      <a:defRPr sz="1200" kern="1200">
        <a:solidFill>
          <a:schemeClr val="tx1"/>
        </a:solidFill>
        <a:latin typeface="+mn-lt"/>
        <a:ea typeface="+mn-ea"/>
        <a:cs typeface="+mn-cs"/>
      </a:defRPr>
    </a:lvl4pPr>
    <a:lvl5pPr marL="1811338" algn="l" defTabSz="904875" rtl="0" eaLnBrk="0" fontAlgn="base" hangingPunct="0">
      <a:spcBef>
        <a:spcPct val="30000"/>
      </a:spcBef>
      <a:spcAft>
        <a:spcPct val="0"/>
      </a:spcAft>
      <a:defRPr sz="1200" kern="1200">
        <a:solidFill>
          <a:schemeClr val="tx1"/>
        </a:solidFill>
        <a:latin typeface="+mn-lt"/>
        <a:ea typeface="+mn-ea"/>
        <a:cs typeface="+mn-cs"/>
      </a:defRPr>
    </a:lvl5pPr>
    <a:lvl6pPr marL="2265677" algn="l" defTabSz="906276" rtl="0" eaLnBrk="1" latinLnBrk="0" hangingPunct="1">
      <a:defRPr sz="1200" kern="1200">
        <a:solidFill>
          <a:schemeClr val="tx1"/>
        </a:solidFill>
        <a:latin typeface="+mn-lt"/>
        <a:ea typeface="+mn-ea"/>
        <a:cs typeface="+mn-cs"/>
      </a:defRPr>
    </a:lvl6pPr>
    <a:lvl7pPr marL="2718827" algn="l" defTabSz="906276" rtl="0" eaLnBrk="1" latinLnBrk="0" hangingPunct="1">
      <a:defRPr sz="1200" kern="1200">
        <a:solidFill>
          <a:schemeClr val="tx1"/>
        </a:solidFill>
        <a:latin typeface="+mn-lt"/>
        <a:ea typeface="+mn-ea"/>
        <a:cs typeface="+mn-cs"/>
      </a:defRPr>
    </a:lvl7pPr>
    <a:lvl8pPr marL="3171967" algn="l" defTabSz="906276" rtl="0" eaLnBrk="1" latinLnBrk="0" hangingPunct="1">
      <a:defRPr sz="1200" kern="1200">
        <a:solidFill>
          <a:schemeClr val="tx1"/>
        </a:solidFill>
        <a:latin typeface="+mn-lt"/>
        <a:ea typeface="+mn-ea"/>
        <a:cs typeface="+mn-cs"/>
      </a:defRPr>
    </a:lvl8pPr>
    <a:lvl9pPr marL="3625111" algn="l" defTabSz="9062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8BC166F-E2B8-40D3-8A10-7B220E7FEB6F}" type="slidenum">
              <a:rPr lang="de-DE" smtClean="0"/>
              <a:pPr>
                <a:defRPr/>
              </a:pPr>
              <a:t>1</a:t>
            </a:fld>
            <a:endParaRPr lang="de-DE"/>
          </a:p>
        </p:txBody>
      </p:sp>
    </p:spTree>
    <p:extLst>
      <p:ext uri="{BB962C8B-B14F-4D97-AF65-F5344CB8AC3E}">
        <p14:creationId xmlns:p14="http://schemas.microsoft.com/office/powerpoint/2010/main" val="1887642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10.xml"/><Relationship Id="rId1" Type="http://schemas.openxmlformats.org/officeDocument/2006/relationships/vmlDrawing" Target="../drawings/vmlDrawing83.vml"/><Relationship Id="rId4" Type="http://schemas.openxmlformats.org/officeDocument/2006/relationships/image" Target="../media/image1.w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10.xml"/><Relationship Id="rId1" Type="http://schemas.openxmlformats.org/officeDocument/2006/relationships/vmlDrawing" Target="../drawings/vmlDrawing84.vml"/><Relationship Id="rId4" Type="http://schemas.openxmlformats.org/officeDocument/2006/relationships/image" Target="../media/image1.w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10.xml"/><Relationship Id="rId1" Type="http://schemas.openxmlformats.org/officeDocument/2006/relationships/vmlDrawing" Target="../drawings/vmlDrawing85.vml"/><Relationship Id="rId4" Type="http://schemas.openxmlformats.org/officeDocument/2006/relationships/image" Target="../media/image1.w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10.xml"/><Relationship Id="rId1" Type="http://schemas.openxmlformats.org/officeDocument/2006/relationships/vmlDrawing" Target="../drawings/vmlDrawing86.vml"/><Relationship Id="rId4" Type="http://schemas.openxmlformats.org/officeDocument/2006/relationships/image" Target="../media/image1.w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10.xml"/><Relationship Id="rId1" Type="http://schemas.openxmlformats.org/officeDocument/2006/relationships/vmlDrawing" Target="../drawings/vmlDrawing87.vml"/><Relationship Id="rId4" Type="http://schemas.openxmlformats.org/officeDocument/2006/relationships/image" Target="../media/image1.w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0.xml"/><Relationship Id="rId1" Type="http://schemas.openxmlformats.org/officeDocument/2006/relationships/vmlDrawing" Target="../drawings/vmlDrawing88.vml"/><Relationship Id="rId4" Type="http://schemas.openxmlformats.org/officeDocument/2006/relationships/image" Target="../media/image1.w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10.xml"/><Relationship Id="rId1" Type="http://schemas.openxmlformats.org/officeDocument/2006/relationships/vmlDrawing" Target="../drawings/vmlDrawing89.vml"/><Relationship Id="rId4" Type="http://schemas.openxmlformats.org/officeDocument/2006/relationships/image" Target="../media/image1.w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10.xml"/><Relationship Id="rId1" Type="http://schemas.openxmlformats.org/officeDocument/2006/relationships/vmlDrawing" Target="../drawings/vmlDrawing90.vml"/><Relationship Id="rId4" Type="http://schemas.openxmlformats.org/officeDocument/2006/relationships/image" Target="../media/image1.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10.xml"/><Relationship Id="rId1" Type="http://schemas.openxmlformats.org/officeDocument/2006/relationships/vmlDrawing" Target="../drawings/vmlDrawing91.vml"/><Relationship Id="rId4" Type="http://schemas.openxmlformats.org/officeDocument/2006/relationships/image" Target="../media/image1.wmf"/></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11.xml"/><Relationship Id="rId1" Type="http://schemas.openxmlformats.org/officeDocument/2006/relationships/vmlDrawing" Target="../drawings/vmlDrawing93.vml"/><Relationship Id="rId4" Type="http://schemas.openxmlformats.org/officeDocument/2006/relationships/image" Target="../media/image1.w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11.xml"/><Relationship Id="rId1" Type="http://schemas.openxmlformats.org/officeDocument/2006/relationships/vmlDrawing" Target="../drawings/vmlDrawing94.vml"/><Relationship Id="rId4" Type="http://schemas.openxmlformats.org/officeDocument/2006/relationships/image" Target="../media/image1.w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11.xml"/><Relationship Id="rId1" Type="http://schemas.openxmlformats.org/officeDocument/2006/relationships/vmlDrawing" Target="../drawings/vmlDrawing95.vml"/><Relationship Id="rId4" Type="http://schemas.openxmlformats.org/officeDocument/2006/relationships/image" Target="../media/image1.w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11.xml"/><Relationship Id="rId1" Type="http://schemas.openxmlformats.org/officeDocument/2006/relationships/vmlDrawing" Target="../drawings/vmlDrawing96.vml"/><Relationship Id="rId4" Type="http://schemas.openxmlformats.org/officeDocument/2006/relationships/image" Target="../media/image1.w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11.xml"/><Relationship Id="rId1" Type="http://schemas.openxmlformats.org/officeDocument/2006/relationships/vmlDrawing" Target="../drawings/vmlDrawing97.vml"/><Relationship Id="rId4" Type="http://schemas.openxmlformats.org/officeDocument/2006/relationships/image" Target="../media/image1.w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11.xml"/><Relationship Id="rId1" Type="http://schemas.openxmlformats.org/officeDocument/2006/relationships/vmlDrawing" Target="../drawings/vmlDrawing98.vml"/><Relationship Id="rId4" Type="http://schemas.openxmlformats.org/officeDocument/2006/relationships/image" Target="../media/image1.w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11.xml"/><Relationship Id="rId1" Type="http://schemas.openxmlformats.org/officeDocument/2006/relationships/vmlDrawing" Target="../drawings/vmlDrawing99.vml"/><Relationship Id="rId4" Type="http://schemas.openxmlformats.org/officeDocument/2006/relationships/image" Target="../media/image1.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11.xml"/><Relationship Id="rId1" Type="http://schemas.openxmlformats.org/officeDocument/2006/relationships/vmlDrawing" Target="../drawings/vmlDrawing100.vml"/><Relationship Id="rId4" Type="http://schemas.openxmlformats.org/officeDocument/2006/relationships/image" Target="../media/image1.w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11.xml"/><Relationship Id="rId1" Type="http://schemas.openxmlformats.org/officeDocument/2006/relationships/vmlDrawing" Target="../drawings/vmlDrawing101.vml"/><Relationship Id="rId4" Type="http://schemas.openxmlformats.org/officeDocument/2006/relationships/image" Target="../media/image1.wmf"/></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12.xml"/><Relationship Id="rId1" Type="http://schemas.openxmlformats.org/officeDocument/2006/relationships/vmlDrawing" Target="../drawings/vmlDrawing103.vml"/><Relationship Id="rId4" Type="http://schemas.openxmlformats.org/officeDocument/2006/relationships/image" Target="../media/image1.w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12.xml"/><Relationship Id="rId1" Type="http://schemas.openxmlformats.org/officeDocument/2006/relationships/vmlDrawing" Target="../drawings/vmlDrawing104.vml"/><Relationship Id="rId4" Type="http://schemas.openxmlformats.org/officeDocument/2006/relationships/image" Target="../media/image1.w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12.xml"/><Relationship Id="rId1" Type="http://schemas.openxmlformats.org/officeDocument/2006/relationships/vmlDrawing" Target="../drawings/vmlDrawing105.vml"/><Relationship Id="rId4" Type="http://schemas.openxmlformats.org/officeDocument/2006/relationships/image" Target="../media/image1.w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12.xml"/><Relationship Id="rId1" Type="http://schemas.openxmlformats.org/officeDocument/2006/relationships/vmlDrawing" Target="../drawings/vmlDrawing106.vml"/><Relationship Id="rId4" Type="http://schemas.openxmlformats.org/officeDocument/2006/relationships/image" Target="../media/image1.w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12.xml"/><Relationship Id="rId1" Type="http://schemas.openxmlformats.org/officeDocument/2006/relationships/vmlDrawing" Target="../drawings/vmlDrawing107.vml"/><Relationship Id="rId4" Type="http://schemas.openxmlformats.org/officeDocument/2006/relationships/image" Target="../media/image1.w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12.xml"/><Relationship Id="rId1" Type="http://schemas.openxmlformats.org/officeDocument/2006/relationships/vmlDrawing" Target="../drawings/vmlDrawing108.vml"/><Relationship Id="rId4" Type="http://schemas.openxmlformats.org/officeDocument/2006/relationships/image" Target="../media/image1.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12.xml"/><Relationship Id="rId1" Type="http://schemas.openxmlformats.org/officeDocument/2006/relationships/vmlDrawing" Target="../drawings/vmlDrawing109.vml"/><Relationship Id="rId4" Type="http://schemas.openxmlformats.org/officeDocument/2006/relationships/image" Target="../media/image1.w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12.xml"/><Relationship Id="rId1" Type="http://schemas.openxmlformats.org/officeDocument/2006/relationships/vmlDrawing" Target="../drawings/vmlDrawing110.vml"/><Relationship Id="rId4" Type="http://schemas.openxmlformats.org/officeDocument/2006/relationships/image" Target="../media/image1.w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12.xml"/><Relationship Id="rId1" Type="http://schemas.openxmlformats.org/officeDocument/2006/relationships/vmlDrawing" Target="../drawings/vmlDrawing111.vml"/><Relationship Id="rId4" Type="http://schemas.openxmlformats.org/officeDocument/2006/relationships/image" Target="../media/image1.wmf"/></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13.xml"/><Relationship Id="rId1" Type="http://schemas.openxmlformats.org/officeDocument/2006/relationships/vmlDrawing" Target="../drawings/vmlDrawing113.vml"/><Relationship Id="rId4" Type="http://schemas.openxmlformats.org/officeDocument/2006/relationships/image" Target="../media/image1.w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13.xml"/><Relationship Id="rId1" Type="http://schemas.openxmlformats.org/officeDocument/2006/relationships/vmlDrawing" Target="../drawings/vmlDrawing114.vml"/><Relationship Id="rId4" Type="http://schemas.openxmlformats.org/officeDocument/2006/relationships/image" Target="../media/image1.w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13.xml"/><Relationship Id="rId1" Type="http://schemas.openxmlformats.org/officeDocument/2006/relationships/vmlDrawing" Target="../drawings/vmlDrawing115.vml"/><Relationship Id="rId4" Type="http://schemas.openxmlformats.org/officeDocument/2006/relationships/image" Target="../media/image1.w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13.xml"/><Relationship Id="rId1" Type="http://schemas.openxmlformats.org/officeDocument/2006/relationships/vmlDrawing" Target="../drawings/vmlDrawing116.vml"/><Relationship Id="rId4" Type="http://schemas.openxmlformats.org/officeDocument/2006/relationships/image" Target="../media/image1.w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13.xml"/><Relationship Id="rId1" Type="http://schemas.openxmlformats.org/officeDocument/2006/relationships/vmlDrawing" Target="../drawings/vmlDrawing117.vml"/><Relationship Id="rId4" Type="http://schemas.openxmlformats.org/officeDocument/2006/relationships/image" Target="../media/image1.w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1.w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13.xml"/><Relationship Id="rId1" Type="http://schemas.openxmlformats.org/officeDocument/2006/relationships/vmlDrawing" Target="../drawings/vmlDrawing118.vml"/><Relationship Id="rId4" Type="http://schemas.openxmlformats.org/officeDocument/2006/relationships/image" Target="../media/image1.w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13.xml"/><Relationship Id="rId1" Type="http://schemas.openxmlformats.org/officeDocument/2006/relationships/vmlDrawing" Target="../drawings/vmlDrawing119.vml"/><Relationship Id="rId4" Type="http://schemas.openxmlformats.org/officeDocument/2006/relationships/image" Target="../media/image1.w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13.xml"/><Relationship Id="rId1" Type="http://schemas.openxmlformats.org/officeDocument/2006/relationships/vmlDrawing" Target="../drawings/vmlDrawing120.vml"/><Relationship Id="rId4" Type="http://schemas.openxmlformats.org/officeDocument/2006/relationships/image" Target="../media/image1.w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13.xml"/><Relationship Id="rId1" Type="http://schemas.openxmlformats.org/officeDocument/2006/relationships/vmlDrawing" Target="../drawings/vmlDrawing121.vml"/><Relationship Id="rId4" Type="http://schemas.openxmlformats.org/officeDocument/2006/relationships/image" Target="../media/image1.w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4" Type="http://schemas.openxmlformats.org/officeDocument/2006/relationships/image" Target="../media/image1.w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 Id="rId4" Type="http://schemas.openxmlformats.org/officeDocument/2006/relationships/image" Target="../media/image1.w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 Id="rId4" Type="http://schemas.openxmlformats.org/officeDocument/2006/relationships/image" Target="../media/image1.w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7.vml"/><Relationship Id="rId4" Type="http://schemas.openxmlformats.org/officeDocument/2006/relationships/image" Target="../media/image1.w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8.v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vmlDrawing" Target="../drawings/vmlDrawing9.vml"/><Relationship Id="rId4" Type="http://schemas.openxmlformats.org/officeDocument/2006/relationships/image" Target="../media/image1.w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vmlDrawing" Target="../drawings/vmlDrawing10.vml"/><Relationship Id="rId4" Type="http://schemas.openxmlformats.org/officeDocument/2006/relationships/image" Target="../media/image1.w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vmlDrawing" Target="../drawings/vmlDrawing11.vml"/><Relationship Id="rId4" Type="http://schemas.openxmlformats.org/officeDocument/2006/relationships/image" Target="../media/image1.w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vmlDrawing" Target="../drawings/vmlDrawing13.vml"/><Relationship Id="rId4" Type="http://schemas.openxmlformats.org/officeDocument/2006/relationships/image" Target="../media/image1.w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vmlDrawing" Target="../drawings/vmlDrawing14.vml"/><Relationship Id="rId4" Type="http://schemas.openxmlformats.org/officeDocument/2006/relationships/image" Target="../media/image1.w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vmlDrawing" Target="../drawings/vmlDrawing15.vml"/><Relationship Id="rId4" Type="http://schemas.openxmlformats.org/officeDocument/2006/relationships/image" Target="../media/image1.w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vmlDrawing" Target="../drawings/vmlDrawing16.vml"/><Relationship Id="rId4" Type="http://schemas.openxmlformats.org/officeDocument/2006/relationships/image" Target="../media/image1.w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vmlDrawing" Target="../drawings/vmlDrawing17.vml"/><Relationship Id="rId4"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vmlDrawing" Target="../drawings/vmlDrawing18.vml"/><Relationship Id="rId4" Type="http://schemas.openxmlformats.org/officeDocument/2006/relationships/image" Target="../media/image1.w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vmlDrawing" Target="../drawings/vmlDrawing19.vml"/><Relationship Id="rId4" Type="http://schemas.openxmlformats.org/officeDocument/2006/relationships/image" Target="../media/image1.w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vmlDrawing" Target="../drawings/vmlDrawing20.vml"/><Relationship Id="rId4" Type="http://schemas.openxmlformats.org/officeDocument/2006/relationships/image" Target="../media/image1.w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vmlDrawing" Target="../drawings/vmlDrawing21.vml"/><Relationship Id="rId4" Type="http://schemas.openxmlformats.org/officeDocument/2006/relationships/image" Target="../media/image1.w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vmlDrawing" Target="../drawings/vmlDrawing23.vml"/><Relationship Id="rId4" Type="http://schemas.openxmlformats.org/officeDocument/2006/relationships/image" Target="../media/image1.w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vmlDrawing" Target="../drawings/vmlDrawing24.vml"/><Relationship Id="rId4" Type="http://schemas.openxmlformats.org/officeDocument/2006/relationships/image" Target="../media/image1.w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vmlDrawing" Target="../drawings/vmlDrawing25.vml"/><Relationship Id="rId4" Type="http://schemas.openxmlformats.org/officeDocument/2006/relationships/image" Target="../media/image1.w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vmlDrawing" Target="../drawings/vmlDrawing26.vml"/><Relationship Id="rId4" Type="http://schemas.openxmlformats.org/officeDocument/2006/relationships/image" Target="../media/image1.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vmlDrawing" Target="../drawings/vmlDrawing27.vml"/><Relationship Id="rId4" Type="http://schemas.openxmlformats.org/officeDocument/2006/relationships/image" Target="../media/image1.w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vmlDrawing" Target="../drawings/vmlDrawing28.vml"/><Relationship Id="rId4" Type="http://schemas.openxmlformats.org/officeDocument/2006/relationships/image" Target="../media/image1.w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vmlDrawing" Target="../drawings/vmlDrawing29.vml"/><Relationship Id="rId4" Type="http://schemas.openxmlformats.org/officeDocument/2006/relationships/image" Target="../media/image1.w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vmlDrawing" Target="../drawings/vmlDrawing30.vml"/><Relationship Id="rId4" Type="http://schemas.openxmlformats.org/officeDocument/2006/relationships/image" Target="../media/image1.w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vmlDrawing" Target="../drawings/vmlDrawing31.vml"/><Relationship Id="rId4" Type="http://schemas.openxmlformats.org/officeDocument/2006/relationships/image" Target="../media/image1.w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5.xml"/><Relationship Id="rId1" Type="http://schemas.openxmlformats.org/officeDocument/2006/relationships/vmlDrawing" Target="../drawings/vmlDrawing33.vml"/><Relationship Id="rId4" Type="http://schemas.openxmlformats.org/officeDocument/2006/relationships/image" Target="../media/image1.w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5.xml"/><Relationship Id="rId1" Type="http://schemas.openxmlformats.org/officeDocument/2006/relationships/vmlDrawing" Target="../drawings/vmlDrawing34.vml"/><Relationship Id="rId4" Type="http://schemas.openxmlformats.org/officeDocument/2006/relationships/image" Target="../media/image1.w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5.xml"/><Relationship Id="rId1" Type="http://schemas.openxmlformats.org/officeDocument/2006/relationships/vmlDrawing" Target="../drawings/vmlDrawing35.vml"/><Relationship Id="rId4" Type="http://schemas.openxmlformats.org/officeDocument/2006/relationships/image" Target="../media/image1.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5.xml"/><Relationship Id="rId1" Type="http://schemas.openxmlformats.org/officeDocument/2006/relationships/vmlDrawing" Target="../drawings/vmlDrawing36.vml"/><Relationship Id="rId4" Type="http://schemas.openxmlformats.org/officeDocument/2006/relationships/image" Target="../media/image1.w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5.xml"/><Relationship Id="rId1" Type="http://schemas.openxmlformats.org/officeDocument/2006/relationships/vmlDrawing" Target="../drawings/vmlDrawing37.vml"/><Relationship Id="rId4" Type="http://schemas.openxmlformats.org/officeDocument/2006/relationships/image" Target="../media/image1.w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5.xml"/><Relationship Id="rId1" Type="http://schemas.openxmlformats.org/officeDocument/2006/relationships/vmlDrawing" Target="../drawings/vmlDrawing38.vml"/><Relationship Id="rId4" Type="http://schemas.openxmlformats.org/officeDocument/2006/relationships/image" Target="../media/image1.w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5.xml"/><Relationship Id="rId1" Type="http://schemas.openxmlformats.org/officeDocument/2006/relationships/vmlDrawing" Target="../drawings/vmlDrawing39.vml"/><Relationship Id="rId4" Type="http://schemas.openxmlformats.org/officeDocument/2006/relationships/image" Target="../media/image1.w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5.xml"/><Relationship Id="rId1" Type="http://schemas.openxmlformats.org/officeDocument/2006/relationships/vmlDrawing" Target="../drawings/vmlDrawing40.vml"/><Relationship Id="rId4" Type="http://schemas.openxmlformats.org/officeDocument/2006/relationships/image" Target="../media/image1.w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5.xml"/><Relationship Id="rId1" Type="http://schemas.openxmlformats.org/officeDocument/2006/relationships/vmlDrawing" Target="../drawings/vmlDrawing41.vml"/><Relationship Id="rId4" Type="http://schemas.openxmlformats.org/officeDocument/2006/relationships/image" Target="../media/image1.w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6.xml"/><Relationship Id="rId1" Type="http://schemas.openxmlformats.org/officeDocument/2006/relationships/vmlDrawing" Target="../drawings/vmlDrawing43.vml"/><Relationship Id="rId4" Type="http://schemas.openxmlformats.org/officeDocument/2006/relationships/image" Target="../media/image1.w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6.xml"/><Relationship Id="rId1" Type="http://schemas.openxmlformats.org/officeDocument/2006/relationships/vmlDrawing" Target="../drawings/vmlDrawing44.vml"/><Relationship Id="rId4" Type="http://schemas.openxmlformats.org/officeDocument/2006/relationships/image" Target="../media/image1.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6.xml"/><Relationship Id="rId1" Type="http://schemas.openxmlformats.org/officeDocument/2006/relationships/vmlDrawing" Target="../drawings/vmlDrawing45.vml"/><Relationship Id="rId4" Type="http://schemas.openxmlformats.org/officeDocument/2006/relationships/image" Target="../media/image1.w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6.xml"/><Relationship Id="rId1" Type="http://schemas.openxmlformats.org/officeDocument/2006/relationships/vmlDrawing" Target="../drawings/vmlDrawing46.vml"/><Relationship Id="rId4" Type="http://schemas.openxmlformats.org/officeDocument/2006/relationships/image" Target="../media/image1.w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6.xml"/><Relationship Id="rId1" Type="http://schemas.openxmlformats.org/officeDocument/2006/relationships/vmlDrawing" Target="../drawings/vmlDrawing47.vml"/><Relationship Id="rId4" Type="http://schemas.openxmlformats.org/officeDocument/2006/relationships/image" Target="../media/image1.w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6.xml"/><Relationship Id="rId1" Type="http://schemas.openxmlformats.org/officeDocument/2006/relationships/vmlDrawing" Target="../drawings/vmlDrawing48.vml"/><Relationship Id="rId4" Type="http://schemas.openxmlformats.org/officeDocument/2006/relationships/image" Target="../media/image1.w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6.xml"/><Relationship Id="rId1" Type="http://schemas.openxmlformats.org/officeDocument/2006/relationships/vmlDrawing" Target="../drawings/vmlDrawing49.vml"/><Relationship Id="rId4" Type="http://schemas.openxmlformats.org/officeDocument/2006/relationships/image" Target="../media/image1.w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6.xml"/><Relationship Id="rId1" Type="http://schemas.openxmlformats.org/officeDocument/2006/relationships/vmlDrawing" Target="../drawings/vmlDrawing50.vml"/><Relationship Id="rId4" Type="http://schemas.openxmlformats.org/officeDocument/2006/relationships/image" Target="../media/image1.w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6.xml"/><Relationship Id="rId1" Type="http://schemas.openxmlformats.org/officeDocument/2006/relationships/vmlDrawing" Target="../drawings/vmlDrawing51.vml"/><Relationship Id="rId4" Type="http://schemas.openxmlformats.org/officeDocument/2006/relationships/image" Target="../media/image1.w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7.xml"/><Relationship Id="rId1" Type="http://schemas.openxmlformats.org/officeDocument/2006/relationships/vmlDrawing" Target="../drawings/vmlDrawing53.vml"/><Relationship Id="rId4"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7.xml"/><Relationship Id="rId1" Type="http://schemas.openxmlformats.org/officeDocument/2006/relationships/vmlDrawing" Target="../drawings/vmlDrawing54.vml"/><Relationship Id="rId4" Type="http://schemas.openxmlformats.org/officeDocument/2006/relationships/image" Target="../media/image1.w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7.xml"/><Relationship Id="rId1" Type="http://schemas.openxmlformats.org/officeDocument/2006/relationships/vmlDrawing" Target="../drawings/vmlDrawing55.vml"/><Relationship Id="rId4" Type="http://schemas.openxmlformats.org/officeDocument/2006/relationships/image" Target="../media/image1.w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7.xml"/><Relationship Id="rId1" Type="http://schemas.openxmlformats.org/officeDocument/2006/relationships/vmlDrawing" Target="../drawings/vmlDrawing56.vml"/><Relationship Id="rId4" Type="http://schemas.openxmlformats.org/officeDocument/2006/relationships/image" Target="../media/image1.w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7.xml"/><Relationship Id="rId1" Type="http://schemas.openxmlformats.org/officeDocument/2006/relationships/vmlDrawing" Target="../drawings/vmlDrawing57.vml"/><Relationship Id="rId4" Type="http://schemas.openxmlformats.org/officeDocument/2006/relationships/image" Target="../media/image1.w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7.xml"/><Relationship Id="rId1" Type="http://schemas.openxmlformats.org/officeDocument/2006/relationships/vmlDrawing" Target="../drawings/vmlDrawing58.vml"/><Relationship Id="rId4" Type="http://schemas.openxmlformats.org/officeDocument/2006/relationships/image" Target="../media/image1.w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7.xml"/><Relationship Id="rId1" Type="http://schemas.openxmlformats.org/officeDocument/2006/relationships/vmlDrawing" Target="../drawings/vmlDrawing59.vml"/><Relationship Id="rId4" Type="http://schemas.openxmlformats.org/officeDocument/2006/relationships/image" Target="../media/image1.w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7.xml"/><Relationship Id="rId1" Type="http://schemas.openxmlformats.org/officeDocument/2006/relationships/vmlDrawing" Target="../drawings/vmlDrawing60.vml"/><Relationship Id="rId4" Type="http://schemas.openxmlformats.org/officeDocument/2006/relationships/image" Target="../media/image1.w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7.xml"/><Relationship Id="rId1" Type="http://schemas.openxmlformats.org/officeDocument/2006/relationships/vmlDrawing" Target="../drawings/vmlDrawing61.vml"/><Relationship Id="rId4" Type="http://schemas.openxmlformats.org/officeDocument/2006/relationships/image" Target="../media/image1.w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8.xml"/><Relationship Id="rId1" Type="http://schemas.openxmlformats.org/officeDocument/2006/relationships/vmlDrawing" Target="../drawings/vmlDrawing63.vml"/><Relationship Id="rId4" Type="http://schemas.openxmlformats.org/officeDocument/2006/relationships/image" Target="../media/image1.w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8.xml"/><Relationship Id="rId1" Type="http://schemas.openxmlformats.org/officeDocument/2006/relationships/vmlDrawing" Target="../drawings/vmlDrawing64.vml"/><Relationship Id="rId4" Type="http://schemas.openxmlformats.org/officeDocument/2006/relationships/image" Target="../media/image1.w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8.xml"/><Relationship Id="rId1" Type="http://schemas.openxmlformats.org/officeDocument/2006/relationships/vmlDrawing" Target="../drawings/vmlDrawing65.vml"/><Relationship Id="rId4" Type="http://schemas.openxmlformats.org/officeDocument/2006/relationships/image" Target="../media/image1.w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8.xml"/><Relationship Id="rId1" Type="http://schemas.openxmlformats.org/officeDocument/2006/relationships/vmlDrawing" Target="../drawings/vmlDrawing66.vml"/><Relationship Id="rId4" Type="http://schemas.openxmlformats.org/officeDocument/2006/relationships/image" Target="../media/image1.w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8.xml"/><Relationship Id="rId1" Type="http://schemas.openxmlformats.org/officeDocument/2006/relationships/vmlDrawing" Target="../drawings/vmlDrawing67.vml"/><Relationship Id="rId4" Type="http://schemas.openxmlformats.org/officeDocument/2006/relationships/image" Target="../media/image1.w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8.xml"/><Relationship Id="rId1" Type="http://schemas.openxmlformats.org/officeDocument/2006/relationships/vmlDrawing" Target="../drawings/vmlDrawing68.vml"/><Relationship Id="rId4" Type="http://schemas.openxmlformats.org/officeDocument/2006/relationships/image" Target="../media/image1.w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8.xml"/><Relationship Id="rId1" Type="http://schemas.openxmlformats.org/officeDocument/2006/relationships/vmlDrawing" Target="../drawings/vmlDrawing69.vml"/><Relationship Id="rId4" Type="http://schemas.openxmlformats.org/officeDocument/2006/relationships/image" Target="../media/image1.w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8.xml"/><Relationship Id="rId1" Type="http://schemas.openxmlformats.org/officeDocument/2006/relationships/vmlDrawing" Target="../drawings/vmlDrawing70.vml"/><Relationship Id="rId4" Type="http://schemas.openxmlformats.org/officeDocument/2006/relationships/image" Target="../media/image1.w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8.xml"/><Relationship Id="rId1" Type="http://schemas.openxmlformats.org/officeDocument/2006/relationships/vmlDrawing" Target="../drawings/vmlDrawing71.vml"/><Relationship Id="rId4" Type="http://schemas.openxmlformats.org/officeDocument/2006/relationships/image" Target="../media/image1.w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9.xml"/><Relationship Id="rId1" Type="http://schemas.openxmlformats.org/officeDocument/2006/relationships/vmlDrawing" Target="../drawings/vmlDrawing73.vml"/><Relationship Id="rId4" Type="http://schemas.openxmlformats.org/officeDocument/2006/relationships/image" Target="../media/image1.w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9.xml"/><Relationship Id="rId1" Type="http://schemas.openxmlformats.org/officeDocument/2006/relationships/vmlDrawing" Target="../drawings/vmlDrawing74.vml"/><Relationship Id="rId4" Type="http://schemas.openxmlformats.org/officeDocument/2006/relationships/image" Target="../media/image1.w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9.xml"/><Relationship Id="rId1" Type="http://schemas.openxmlformats.org/officeDocument/2006/relationships/vmlDrawing" Target="../drawings/vmlDrawing75.vml"/><Relationship Id="rId4" Type="http://schemas.openxmlformats.org/officeDocument/2006/relationships/image" Target="../media/image1.w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9.xml"/><Relationship Id="rId1" Type="http://schemas.openxmlformats.org/officeDocument/2006/relationships/vmlDrawing" Target="../drawings/vmlDrawing76.vml"/><Relationship Id="rId4" Type="http://schemas.openxmlformats.org/officeDocument/2006/relationships/image" Target="../media/image1.w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9.xml"/><Relationship Id="rId1" Type="http://schemas.openxmlformats.org/officeDocument/2006/relationships/vmlDrawing" Target="../drawings/vmlDrawing77.vml"/><Relationship Id="rId4" Type="http://schemas.openxmlformats.org/officeDocument/2006/relationships/image" Target="../media/image1.w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9.xml"/><Relationship Id="rId1" Type="http://schemas.openxmlformats.org/officeDocument/2006/relationships/vmlDrawing" Target="../drawings/vmlDrawing78.vml"/><Relationship Id="rId4" Type="http://schemas.openxmlformats.org/officeDocument/2006/relationships/image" Target="../media/image1.w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9.xml"/><Relationship Id="rId1" Type="http://schemas.openxmlformats.org/officeDocument/2006/relationships/vmlDrawing" Target="../drawings/vmlDrawing79.vml"/><Relationship Id="rId4" Type="http://schemas.openxmlformats.org/officeDocument/2006/relationships/image" Target="../media/image1.w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9.xml"/><Relationship Id="rId1" Type="http://schemas.openxmlformats.org/officeDocument/2006/relationships/vmlDrawing" Target="../drawings/vmlDrawing80.vml"/><Relationship Id="rId4" Type="http://schemas.openxmlformats.org/officeDocument/2006/relationships/image" Target="../media/image1.w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9.xml"/><Relationship Id="rId1" Type="http://schemas.openxmlformats.org/officeDocument/2006/relationships/vmlDrawing" Target="../drawings/vmlDrawing81.vml"/><Relationship Id="rId4" Type="http://schemas.openxmlformats.org/officeDocument/2006/relationships/image" Target="../media/image1.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11"/>
          <p:cNvSpPr/>
          <p:nvPr userDrawn="1"/>
        </p:nvSpPr>
        <p:spPr>
          <a:xfrm>
            <a:off x="0" y="6309320"/>
            <a:ext cx="9144000" cy="548680"/>
          </a:xfrm>
          <a:prstGeom prst="rect">
            <a:avLst/>
          </a:prstGeom>
          <a:gradFill flip="none" rotWithShape="1">
            <a:gsLst>
              <a:gs pos="0">
                <a:schemeClr val="bg1"/>
              </a:gs>
              <a:gs pos="32000">
                <a:schemeClr val="bg1"/>
              </a:gs>
              <a:gs pos="71000">
                <a:srgbClr val="00B050"/>
              </a:gs>
              <a:gs pos="100000">
                <a:srgbClr val="00B05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0626" tIns="45317" rIns="90626" bIns="45317" anchor="ctr"/>
          <a:lstStyle/>
          <a:p>
            <a:pPr algn="ctr" defTabSz="906276" fontAlgn="auto">
              <a:spcBef>
                <a:spcPts val="0"/>
              </a:spcBef>
              <a:spcAft>
                <a:spcPts val="0"/>
              </a:spcAft>
              <a:defRPr/>
            </a:pPr>
            <a:endParaRPr lang="de-DE" dirty="0">
              <a:solidFill>
                <a:schemeClr val="tx1"/>
              </a:solidFill>
            </a:endParaRPr>
          </a:p>
        </p:txBody>
      </p:sp>
      <p:sp>
        <p:nvSpPr>
          <p:cNvPr id="4" name="Rechteck 6"/>
          <p:cNvSpPr/>
          <p:nvPr userDrawn="1"/>
        </p:nvSpPr>
        <p:spPr>
          <a:xfrm>
            <a:off x="0" y="0"/>
            <a:ext cx="9144000" cy="548680"/>
          </a:xfrm>
          <a:prstGeom prst="rect">
            <a:avLst/>
          </a:prstGeom>
          <a:gradFill flip="none" rotWithShape="1">
            <a:gsLst>
              <a:gs pos="0">
                <a:srgbClr val="00B050">
                  <a:lumMod val="98000"/>
                </a:srgbClr>
              </a:gs>
              <a:gs pos="32000">
                <a:srgbClr val="00B050">
                  <a:lumMod val="87000"/>
                  <a:lumOff val="13000"/>
                </a:srgbClr>
              </a:gs>
              <a:gs pos="71000">
                <a:schemeClr val="bg1"/>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0626" tIns="45317" rIns="90626" bIns="45317" anchor="ctr"/>
          <a:lstStyle/>
          <a:p>
            <a:pPr algn="ctr" defTabSz="906276" fontAlgn="auto">
              <a:spcBef>
                <a:spcPts val="0"/>
              </a:spcBef>
              <a:spcAft>
                <a:spcPts val="0"/>
              </a:spcAft>
              <a:defRPr/>
            </a:pPr>
            <a:endParaRPr lang="de-DE" dirty="0"/>
          </a:p>
        </p:txBody>
      </p:sp>
      <p:graphicFrame>
        <p:nvGraphicFramePr>
          <p:cNvPr id="5" name="Object 1"/>
          <p:cNvGraphicFramePr>
            <a:graphicFrameLocks noChangeAspect="1"/>
          </p:cNvGraphicFramePr>
          <p:nvPr/>
        </p:nvGraphicFramePr>
        <p:xfrm>
          <a:off x="4337050" y="44450"/>
          <a:ext cx="485775" cy="487363"/>
        </p:xfrm>
        <a:graphic>
          <a:graphicData uri="http://schemas.openxmlformats.org/presentationml/2006/ole">
            <mc:AlternateContent xmlns:mc="http://schemas.openxmlformats.org/markup-compatibility/2006">
              <mc:Choice xmlns:v="urn:schemas-microsoft-com:vml" Requires="v">
                <p:oleObj spid="_x0000_s81411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050" y="44450"/>
                        <a:ext cx="48577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feld 5"/>
          <p:cNvSpPr txBox="1"/>
          <p:nvPr userDrawn="1"/>
        </p:nvSpPr>
        <p:spPr>
          <a:xfrm>
            <a:off x="107950" y="88900"/>
            <a:ext cx="1871663" cy="374650"/>
          </a:xfrm>
          <a:prstGeom prst="rect">
            <a:avLst/>
          </a:prstGeom>
          <a:noFill/>
        </p:spPr>
        <p:txBody>
          <a:bodyPr lIns="90626" tIns="45317" rIns="90626" bIns="45317">
            <a:spAutoFit/>
          </a:bodyPr>
          <a:lstStyle/>
          <a:p>
            <a:pPr defTabSz="906276" fontAlgn="auto">
              <a:spcBef>
                <a:spcPts val="0"/>
              </a:spcBef>
              <a:spcAft>
                <a:spcPts val="0"/>
              </a:spcAft>
              <a:defRPr/>
            </a:pPr>
            <a:r>
              <a:rPr lang="de-DE" b="1" dirty="0">
                <a:solidFill>
                  <a:schemeClr val="bg1"/>
                </a:solidFill>
                <a:latin typeface="+mn-lt"/>
              </a:rPr>
              <a:t>Stadt Leverkusen</a:t>
            </a:r>
          </a:p>
        </p:txBody>
      </p:sp>
      <p:sp>
        <p:nvSpPr>
          <p:cNvPr id="7" name="Textfeld 12"/>
          <p:cNvSpPr txBox="1"/>
          <p:nvPr userDrawn="1"/>
        </p:nvSpPr>
        <p:spPr>
          <a:xfrm>
            <a:off x="6084169" y="6461125"/>
            <a:ext cx="3059832" cy="260796"/>
          </a:xfrm>
          <a:prstGeom prst="rect">
            <a:avLst/>
          </a:prstGeom>
          <a:noFill/>
        </p:spPr>
        <p:txBody>
          <a:bodyPr wrap="square" lIns="90626" tIns="45317" rIns="90626" bIns="45317">
            <a:spAutoFit/>
          </a:bodyPr>
          <a:lstStyle/>
          <a:p>
            <a:pPr defTabSz="906276" fontAlgn="auto">
              <a:spcBef>
                <a:spcPts val="0"/>
              </a:spcBef>
              <a:spcAft>
                <a:spcPts val="0"/>
              </a:spcAft>
              <a:defRPr/>
            </a:pPr>
            <a:r>
              <a:rPr lang="de-DE" sz="1100" b="0" dirty="0">
                <a:latin typeface="+mn-lt"/>
                <a:cs typeface="Arial" panose="020B0604020202020204" pitchFamily="34" charset="0"/>
              </a:rPr>
              <a:t>FB Schulen in Zusammenarbeit mit dem AK </a:t>
            </a:r>
            <a:r>
              <a:rPr lang="de-DE" sz="1100" b="0" dirty="0" smtClean="0">
                <a:latin typeface="+mn-lt"/>
                <a:cs typeface="Arial" panose="020B0604020202020204" pitchFamily="34" charset="0"/>
              </a:rPr>
              <a:t>SL LEV </a:t>
            </a:r>
            <a:endParaRPr lang="de-DE" sz="1100" b="0" dirty="0">
              <a:latin typeface="+mn-lt"/>
              <a:cs typeface="Arial" panose="020B0604020202020204" pitchFamily="34" charset="0"/>
            </a:endParaRPr>
          </a:p>
        </p:txBody>
      </p:sp>
      <p:sp>
        <p:nvSpPr>
          <p:cNvPr id="2" name="Titel 1"/>
          <p:cNvSpPr>
            <a:spLocks noGrp="1"/>
          </p:cNvSpPr>
          <p:nvPr>
            <p:ph type="title"/>
          </p:nvPr>
        </p:nvSpPr>
        <p:spPr/>
        <p:txBody>
          <a:bodyPr/>
          <a:lstStyle/>
          <a:p>
            <a:r>
              <a:rPr lang="de-DE" dirty="0"/>
              <a:t>Titelmasterformat durch Klicken bearbeiten</a:t>
            </a:r>
          </a:p>
        </p:txBody>
      </p:sp>
      <p:sp>
        <p:nvSpPr>
          <p:cNvPr id="8" name="Datumsplatzhalter 3"/>
          <p:cNvSpPr>
            <a:spLocks noGrp="1"/>
          </p:cNvSpPr>
          <p:nvPr>
            <p:ph type="dt" sz="half" idx="10"/>
          </p:nvPr>
        </p:nvSpPr>
        <p:spPr>
          <a:xfrm>
            <a:off x="120887" y="6400799"/>
            <a:ext cx="2133600" cy="365125"/>
          </a:xfrm>
        </p:spPr>
        <p:txBody>
          <a:bodyPr/>
          <a:lstStyle>
            <a:lvl1pPr>
              <a:defRPr sz="1100">
                <a:solidFill>
                  <a:schemeClr val="tx1"/>
                </a:solidFill>
                <a:latin typeface="+mn-lt"/>
                <a:cs typeface="Arial" panose="020B0604020202020204" pitchFamily="34" charset="0"/>
              </a:defRPr>
            </a:lvl1pPr>
          </a:lstStyle>
          <a:p>
            <a:pPr>
              <a:defRPr/>
            </a:pPr>
            <a:fld id="{2CBF6590-5F34-4E58-BEB5-F0B83EFC896F}" type="datetime1">
              <a:rPr lang="de-DE" smtClean="0"/>
              <a:pPr>
                <a:defRPr/>
              </a:pPr>
              <a:t>30.10.2020</a:t>
            </a:fld>
            <a:endParaRPr lang="de-DE" sz="1100" dirty="0"/>
          </a:p>
        </p:txBody>
      </p:sp>
      <p:sp>
        <p:nvSpPr>
          <p:cNvPr id="9" name="Foliennummernplatzhalter 5"/>
          <p:cNvSpPr>
            <a:spLocks noGrp="1"/>
          </p:cNvSpPr>
          <p:nvPr>
            <p:ph type="sldNum" sz="quarter" idx="11"/>
          </p:nvPr>
        </p:nvSpPr>
        <p:spPr>
          <a:xfrm>
            <a:off x="3500437" y="6408960"/>
            <a:ext cx="2133600" cy="365125"/>
          </a:xfrm>
        </p:spPr>
        <p:txBody>
          <a:bodyPr/>
          <a:lstStyle>
            <a:lvl1pPr algn="ctr">
              <a:defRPr>
                <a:solidFill>
                  <a:schemeClr val="tx1"/>
                </a:solidFill>
                <a:latin typeface="+mn-lt"/>
                <a:cs typeface="Arial" panose="020B0604020202020204" pitchFamily="34" charset="0"/>
              </a:defRPr>
            </a:lvl1pPr>
          </a:lstStyle>
          <a:p>
            <a:pPr>
              <a:defRPr/>
            </a:pPr>
            <a:fld id="{9DFA9577-EEE3-4D56-9B9F-00BF2C4CC2CE}" type="slidenum">
              <a:rPr lang="de-DE" smtClean="0"/>
              <a:pPr>
                <a:defRPr/>
              </a:pPr>
              <a:t>‹Nr.›</a:t>
            </a:fld>
            <a:endParaRPr lang="de-DE" dirty="0">
              <a:latin typeface="+mn-l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80C903B6-5AD6-47ED-BC70-BED2A41A6766}" type="datetime1">
              <a:rPr lang="de-DE"/>
              <a:pPr>
                <a:defRPr/>
              </a:pPr>
              <a:t>30.10.2020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47BE9B9-9287-4B3F-811D-640DB348F4AD}" type="slidenum">
              <a:rPr lang="de-DE"/>
              <a:pPr>
                <a:defRPr/>
              </a:pPr>
              <a:t>‹Nr.›</a:t>
            </a:fld>
            <a:endParaRPr lang="de-D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4332" tIns="42167" rIns="84332" bIns="42167"/>
          <a:lstStyle/>
          <a:p>
            <a:r>
              <a:rPr lang="de-DE"/>
              <a:t>Titelmasterformat durch Klicken bearbeiten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4332" tIns="42167" rIns="84332" bIns="4216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886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4332" tIns="42167" rIns="84332" bIns="42167"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4332" tIns="42167" rIns="84332" bIns="42167" anchor="b"/>
          <a:lstStyle>
            <a:lvl1pPr marL="0" indent="0">
              <a:buNone/>
              <a:defRPr sz="1900">
                <a:solidFill>
                  <a:schemeClr val="tx1">
                    <a:tint val="75000"/>
                  </a:schemeClr>
                </a:solidFill>
              </a:defRPr>
            </a:lvl1pPr>
            <a:lvl2pPr marL="421647" indent="0">
              <a:buNone/>
              <a:defRPr sz="1700">
                <a:solidFill>
                  <a:schemeClr val="tx1">
                    <a:tint val="75000"/>
                  </a:schemeClr>
                </a:solidFill>
              </a:defRPr>
            </a:lvl2pPr>
            <a:lvl3pPr marL="843279" indent="0">
              <a:buNone/>
              <a:defRPr sz="1500">
                <a:solidFill>
                  <a:schemeClr val="tx1">
                    <a:tint val="75000"/>
                  </a:schemeClr>
                </a:solidFill>
              </a:defRPr>
            </a:lvl3pPr>
            <a:lvl4pPr marL="1264919" indent="0">
              <a:buNone/>
              <a:defRPr sz="1300">
                <a:solidFill>
                  <a:schemeClr val="tx1">
                    <a:tint val="75000"/>
                  </a:schemeClr>
                </a:solidFill>
              </a:defRPr>
            </a:lvl4pPr>
            <a:lvl5pPr marL="1686560" indent="0">
              <a:buNone/>
              <a:defRPr sz="1300">
                <a:solidFill>
                  <a:schemeClr val="tx1">
                    <a:tint val="75000"/>
                  </a:schemeClr>
                </a:solidFill>
              </a:defRPr>
            </a:lvl5pPr>
            <a:lvl6pPr marL="2108203" indent="0">
              <a:buNone/>
              <a:defRPr sz="1300">
                <a:solidFill>
                  <a:schemeClr val="tx1">
                    <a:tint val="75000"/>
                  </a:schemeClr>
                </a:solidFill>
              </a:defRPr>
            </a:lvl6pPr>
            <a:lvl7pPr marL="2529837" indent="0">
              <a:buNone/>
              <a:defRPr sz="1300">
                <a:solidFill>
                  <a:schemeClr val="tx1">
                    <a:tint val="75000"/>
                  </a:schemeClr>
                </a:solidFill>
              </a:defRPr>
            </a:lvl7pPr>
            <a:lvl8pPr marL="2951479" indent="0">
              <a:buNone/>
              <a:defRPr sz="1300">
                <a:solidFill>
                  <a:schemeClr val="tx1">
                    <a:tint val="75000"/>
                  </a:schemeClr>
                </a:solidFill>
              </a:defRPr>
            </a:lvl8pPr>
            <a:lvl9pPr marL="3373122"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9355C87A-D6E9-4385-9C36-835705222B14}"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8AB7852B-D421-44FE-93C5-5BC23D51F739}" type="slidenum">
              <a:rPr lang="de-DE"/>
              <a:pPr>
                <a:defRPr/>
              </a:pPr>
              <a:t>‹Nr.›</a:t>
            </a:fld>
            <a:endParaRPr lang="de-D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989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332" tIns="42167" rIns="84332" bIns="42167"/>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4332" tIns="42167" rIns="84332" bIns="4216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4332" tIns="42167" rIns="84332" bIns="4216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F47BAD03-E5D0-48DC-BACD-09DD4F656425}"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5BE7B997-4C7B-46D2-AC2D-19AD09F0DC3F}" type="slidenum">
              <a:rPr lang="de-DE"/>
              <a:pPr>
                <a:defRPr/>
              </a:pPr>
              <a:t>‹Nr.›</a:t>
            </a:fld>
            <a:endParaRPr lang="de-D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9091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332" tIns="42167" rIns="84332" bIns="42167"/>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4332" tIns="42167" rIns="84332" bIns="42167" anchor="b"/>
          <a:lstStyle>
            <a:lvl1pPr marL="0" indent="0">
              <a:buNone/>
              <a:defRPr sz="2200" b="1"/>
            </a:lvl1pPr>
            <a:lvl2pPr marL="421647" indent="0">
              <a:buNone/>
              <a:defRPr sz="1900" b="1"/>
            </a:lvl2pPr>
            <a:lvl3pPr marL="843279" indent="0">
              <a:buNone/>
              <a:defRPr sz="1700" b="1"/>
            </a:lvl3pPr>
            <a:lvl4pPr marL="1264919" indent="0">
              <a:buNone/>
              <a:defRPr sz="1500" b="1"/>
            </a:lvl4pPr>
            <a:lvl5pPr marL="1686560" indent="0">
              <a:buNone/>
              <a:defRPr sz="1500" b="1"/>
            </a:lvl5pPr>
            <a:lvl6pPr marL="2108203" indent="0">
              <a:buNone/>
              <a:defRPr sz="1500" b="1"/>
            </a:lvl6pPr>
            <a:lvl7pPr marL="2529837" indent="0">
              <a:buNone/>
              <a:defRPr sz="1500" b="1"/>
            </a:lvl7pPr>
            <a:lvl8pPr marL="2951479" indent="0">
              <a:buNone/>
              <a:defRPr sz="1500" b="1"/>
            </a:lvl8pPr>
            <a:lvl9pPr marL="3373122"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665"/>
            <a:ext cx="4039200" cy="3950607"/>
          </a:xfrm>
          <a:prstGeom prst="rect">
            <a:avLst/>
          </a:prstGeom>
        </p:spPr>
        <p:txBody>
          <a:bodyPr lIns="84332" tIns="42167" rIns="84332" bIns="4216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4332" tIns="42167" rIns="84332" bIns="42167" anchor="b"/>
          <a:lstStyle>
            <a:lvl1pPr marL="0" indent="0">
              <a:buNone/>
              <a:defRPr sz="2200" b="1"/>
            </a:lvl1pPr>
            <a:lvl2pPr marL="421647" indent="0">
              <a:buNone/>
              <a:defRPr sz="1900" b="1"/>
            </a:lvl2pPr>
            <a:lvl3pPr marL="843279" indent="0">
              <a:buNone/>
              <a:defRPr sz="1700" b="1"/>
            </a:lvl3pPr>
            <a:lvl4pPr marL="1264919" indent="0">
              <a:buNone/>
              <a:defRPr sz="1500" b="1"/>
            </a:lvl4pPr>
            <a:lvl5pPr marL="1686560" indent="0">
              <a:buNone/>
              <a:defRPr sz="1500" b="1"/>
            </a:lvl5pPr>
            <a:lvl6pPr marL="2108203" indent="0">
              <a:buNone/>
              <a:defRPr sz="1500" b="1"/>
            </a:lvl6pPr>
            <a:lvl7pPr marL="2529837" indent="0">
              <a:buNone/>
              <a:defRPr sz="1500" b="1"/>
            </a:lvl7pPr>
            <a:lvl8pPr marL="2951479" indent="0">
              <a:buNone/>
              <a:defRPr sz="1500" b="1"/>
            </a:lvl8pPr>
            <a:lvl9pPr marL="3373122"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665"/>
            <a:ext cx="4042080" cy="3950607"/>
          </a:xfrm>
          <a:prstGeom prst="rect">
            <a:avLst/>
          </a:prstGeom>
        </p:spPr>
        <p:txBody>
          <a:bodyPr lIns="84332" tIns="42167" rIns="84332" bIns="4216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0B5AFFB0-F2D4-435F-AEB3-CB5A33344667}"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5742CEF1-B3D2-489C-80D3-425B5FB9D34E}" type="slidenum">
              <a:rPr lang="de-DE"/>
              <a:pPr>
                <a:defRPr/>
              </a:pPr>
              <a:t>‹Nr.›</a:t>
            </a:fld>
            <a:endParaRPr lang="de-D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9193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332" tIns="42167" rIns="84332" bIns="42167"/>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8BEA97D7-FE83-4E16-B4ED-C3C8842EB835}"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5CC659E0-C6A6-4C6C-AD26-09E61B97DA6F}" type="slidenum">
              <a:rPr lang="de-DE"/>
              <a:pPr>
                <a:defRPr/>
              </a:pPr>
              <a:t>‹Nr.›</a:t>
            </a:fld>
            <a:endParaRPr lang="de-D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9296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4DB00767-0E6A-4230-86CF-A44AB9FE944A}"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5BDD2EE4-6D55-4A53-A6D7-DCC907300437}" type="slidenum">
              <a:rPr lang="de-DE"/>
              <a:pPr>
                <a:defRPr/>
              </a:pPr>
              <a:t>‹Nr.›</a:t>
            </a:fld>
            <a:endParaRPr lang="de-D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9398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4332" tIns="42167" rIns="84332" bIns="42167"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4332" tIns="42167" rIns="84332" bIns="42167"/>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4332" tIns="42167" rIns="84332" bIns="42167"/>
          <a:lstStyle>
            <a:lvl1pPr marL="0" indent="0">
              <a:buNone/>
              <a:defRPr sz="1300"/>
            </a:lvl1pPr>
            <a:lvl2pPr marL="421647" indent="0">
              <a:buNone/>
              <a:defRPr sz="1100"/>
            </a:lvl2pPr>
            <a:lvl3pPr marL="843279" indent="0">
              <a:buNone/>
              <a:defRPr sz="900"/>
            </a:lvl3pPr>
            <a:lvl4pPr marL="1264919" indent="0">
              <a:buNone/>
              <a:defRPr sz="800"/>
            </a:lvl4pPr>
            <a:lvl5pPr marL="1686560" indent="0">
              <a:buNone/>
              <a:defRPr sz="800"/>
            </a:lvl5pPr>
            <a:lvl6pPr marL="2108203" indent="0">
              <a:buNone/>
              <a:defRPr sz="800"/>
            </a:lvl6pPr>
            <a:lvl7pPr marL="2529837" indent="0">
              <a:buNone/>
              <a:defRPr sz="800"/>
            </a:lvl7pPr>
            <a:lvl8pPr marL="2951479" indent="0">
              <a:buNone/>
              <a:defRPr sz="800"/>
            </a:lvl8pPr>
            <a:lvl9pPr marL="337312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391B2C75-3826-46F2-841F-823702CBA7F7}"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A27895C7-42C8-42A9-8507-E8B13D8EA93B}" type="slidenum">
              <a:rPr lang="de-DE"/>
              <a:pPr>
                <a:defRPr/>
              </a:pPr>
              <a:t>‹Nr.›</a:t>
            </a:fld>
            <a:endParaRPr lang="de-D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9501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4332" tIns="42167" rIns="84332" bIns="42167"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55"/>
            <a:ext cx="5486400" cy="4115405"/>
          </a:xfrm>
          <a:prstGeom prst="rect">
            <a:avLst/>
          </a:prstGeom>
        </p:spPr>
        <p:txBody>
          <a:bodyPr lIns="84332" tIns="42167" rIns="84332" bIns="42167"/>
          <a:lstStyle>
            <a:lvl1pPr marL="0" indent="0">
              <a:buNone/>
              <a:defRPr sz="3000"/>
            </a:lvl1pPr>
            <a:lvl2pPr marL="421647" indent="0">
              <a:buNone/>
              <a:defRPr sz="2600"/>
            </a:lvl2pPr>
            <a:lvl3pPr marL="843279" indent="0">
              <a:buNone/>
              <a:defRPr sz="2200"/>
            </a:lvl3pPr>
            <a:lvl4pPr marL="1264919" indent="0">
              <a:buNone/>
              <a:defRPr sz="1900"/>
            </a:lvl4pPr>
            <a:lvl5pPr marL="1686560" indent="0">
              <a:buNone/>
              <a:defRPr sz="1900"/>
            </a:lvl5pPr>
            <a:lvl6pPr marL="2108203" indent="0">
              <a:buNone/>
              <a:defRPr sz="1900"/>
            </a:lvl6pPr>
            <a:lvl7pPr marL="2529837" indent="0">
              <a:buNone/>
              <a:defRPr sz="1900"/>
            </a:lvl7pPr>
            <a:lvl8pPr marL="2951479" indent="0">
              <a:buNone/>
              <a:defRPr sz="1900"/>
            </a:lvl8pPr>
            <a:lvl9pPr marL="3373122"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4332" tIns="42167" rIns="84332" bIns="42167"/>
          <a:lstStyle>
            <a:lvl1pPr marL="0" indent="0">
              <a:buNone/>
              <a:defRPr sz="1300"/>
            </a:lvl1pPr>
            <a:lvl2pPr marL="421647" indent="0">
              <a:buNone/>
              <a:defRPr sz="1100"/>
            </a:lvl2pPr>
            <a:lvl3pPr marL="843279" indent="0">
              <a:buNone/>
              <a:defRPr sz="900"/>
            </a:lvl3pPr>
            <a:lvl4pPr marL="1264919" indent="0">
              <a:buNone/>
              <a:defRPr sz="800"/>
            </a:lvl4pPr>
            <a:lvl5pPr marL="1686560" indent="0">
              <a:buNone/>
              <a:defRPr sz="800"/>
            </a:lvl5pPr>
            <a:lvl6pPr marL="2108203" indent="0">
              <a:buNone/>
              <a:defRPr sz="800"/>
            </a:lvl6pPr>
            <a:lvl7pPr marL="2529837" indent="0">
              <a:buNone/>
              <a:defRPr sz="800"/>
            </a:lvl7pPr>
            <a:lvl8pPr marL="2951479" indent="0">
              <a:buNone/>
              <a:defRPr sz="800"/>
            </a:lvl8pPr>
            <a:lvl9pPr marL="337312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193E5C80-9019-42A6-A160-6602B341CB27}"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51E63893-A501-45AC-B266-1F51C5C87F7A}" type="slidenum">
              <a:rPr lang="de-DE"/>
              <a:pPr>
                <a:defRPr/>
              </a:pPr>
              <a:t>‹Nr.›</a:t>
            </a:fld>
            <a:endParaRPr lang="de-D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9603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332" tIns="42167" rIns="84332" bIns="42167"/>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4332" tIns="42167" rIns="84332" bIns="4216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95294542-AD67-419D-8AF5-157750D381F7}"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AC9907B7-4447-4902-9B5B-C7D48AF806A3}"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1" y="274712"/>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712"/>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7280B73A-4706-426B-85AB-5B28BE9BB4D5}" type="datetime1">
              <a:rPr lang="de-DE"/>
              <a:pPr>
                <a:defRPr/>
              </a:pPr>
              <a:t>30.10.2020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FCB3565-7D03-459A-97B0-758E2C6ABFB6}" type="slidenum">
              <a:rPr lang="de-DE"/>
              <a:pPr>
                <a:defRPr/>
              </a:pPr>
              <a:t>‹Nr.›</a:t>
            </a:fld>
            <a:endParaRPr lang="de-D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9705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200"/>
            <a:ext cx="2056320" cy="5851071"/>
          </a:xfrm>
          <a:prstGeom prst="rect">
            <a:avLst/>
          </a:prstGeom>
        </p:spPr>
        <p:txBody>
          <a:bodyPr vert="eaVert" lIns="84332" tIns="42167" rIns="84332" bIns="42167"/>
          <a:lstStyle/>
          <a:p>
            <a:r>
              <a:rPr lang="de-DE"/>
              <a:t>Titelmasterformat durch Klicken bearbeiten</a:t>
            </a:r>
          </a:p>
        </p:txBody>
      </p:sp>
      <p:sp>
        <p:nvSpPr>
          <p:cNvPr id="3" name="Vertikaler Textplatzhalter 2"/>
          <p:cNvSpPr>
            <a:spLocks noGrp="1"/>
          </p:cNvSpPr>
          <p:nvPr>
            <p:ph type="body" orient="vert" idx="1"/>
          </p:nvPr>
        </p:nvSpPr>
        <p:spPr>
          <a:xfrm>
            <a:off x="457922" y="275200"/>
            <a:ext cx="6035040" cy="5851071"/>
          </a:xfrm>
          <a:prstGeom prst="rect">
            <a:avLst/>
          </a:prstGeom>
        </p:spPr>
        <p:txBody>
          <a:bodyPr vert="eaVert" lIns="84332" tIns="42167" rIns="84332" bIns="4216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232A9BC6-FFF1-48F6-9C3A-909736FDD795}"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332" tIns="42167" rIns="84332" bIns="42167" numCol="1" anchor="t" anchorCtr="0" compatLnSpc="1">
            <a:prstTxWarp prst="textNoShape">
              <a:avLst/>
            </a:prstTxWarp>
          </a:bodyPr>
          <a:lstStyle>
            <a:lvl1pPr algn="ctr" eaLnBrk="0" hangingPunct="0">
              <a:defRPr sz="2400">
                <a:solidFill>
                  <a:srgbClr val="1F497D"/>
                </a:solidFill>
              </a:defRPr>
            </a:lvl1pPr>
          </a:lstStyle>
          <a:p>
            <a:pPr>
              <a:defRPr/>
            </a:pPr>
            <a:fld id="{1A9B0DAB-FF5F-4573-AC3A-E8953DC94799}" type="slidenum">
              <a:rPr lang="de-DE"/>
              <a:pPr>
                <a:defRPr/>
              </a:pPr>
              <a:t>‹Nr.›</a:t>
            </a:fld>
            <a:endParaRPr lang="de-D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4432" tIns="42217" rIns="84432" bIns="42217"/>
          <a:lstStyle/>
          <a:p>
            <a:r>
              <a:rPr lang="de-DE"/>
              <a:t>Titelmasterformat durch Klicken bearbeiten</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4432" tIns="42217" rIns="84432" bIns="4221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9808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4432" tIns="42217" rIns="84432" bIns="42217"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4432" tIns="42217" rIns="84432" bIns="42217" anchor="b"/>
          <a:lstStyle>
            <a:lvl1pPr marL="0" indent="0">
              <a:buNone/>
              <a:defRPr sz="1900">
                <a:solidFill>
                  <a:schemeClr val="tx1">
                    <a:tint val="75000"/>
                  </a:schemeClr>
                </a:solidFill>
              </a:defRPr>
            </a:lvl1pPr>
            <a:lvl2pPr marL="422148" indent="0">
              <a:buNone/>
              <a:defRPr sz="1700">
                <a:solidFill>
                  <a:schemeClr val="tx1">
                    <a:tint val="75000"/>
                  </a:schemeClr>
                </a:solidFill>
              </a:defRPr>
            </a:lvl2pPr>
            <a:lvl3pPr marL="844297" indent="0">
              <a:buNone/>
              <a:defRPr sz="1500">
                <a:solidFill>
                  <a:schemeClr val="tx1">
                    <a:tint val="75000"/>
                  </a:schemeClr>
                </a:solidFill>
              </a:defRPr>
            </a:lvl3pPr>
            <a:lvl4pPr marL="1266445" indent="0">
              <a:buNone/>
              <a:defRPr sz="1300">
                <a:solidFill>
                  <a:schemeClr val="tx1">
                    <a:tint val="75000"/>
                  </a:schemeClr>
                </a:solidFill>
              </a:defRPr>
            </a:lvl4pPr>
            <a:lvl5pPr marL="1688595" indent="0">
              <a:buNone/>
              <a:defRPr sz="1300">
                <a:solidFill>
                  <a:schemeClr val="tx1">
                    <a:tint val="75000"/>
                  </a:schemeClr>
                </a:solidFill>
              </a:defRPr>
            </a:lvl5pPr>
            <a:lvl6pPr marL="2110746" indent="0">
              <a:buNone/>
              <a:defRPr sz="1300">
                <a:solidFill>
                  <a:schemeClr val="tx1">
                    <a:tint val="75000"/>
                  </a:schemeClr>
                </a:solidFill>
              </a:defRPr>
            </a:lvl6pPr>
            <a:lvl7pPr marL="2532890" indent="0">
              <a:buNone/>
              <a:defRPr sz="1300">
                <a:solidFill>
                  <a:schemeClr val="tx1">
                    <a:tint val="75000"/>
                  </a:schemeClr>
                </a:solidFill>
              </a:defRPr>
            </a:lvl7pPr>
            <a:lvl8pPr marL="2955042" indent="0">
              <a:buNone/>
              <a:defRPr sz="1300">
                <a:solidFill>
                  <a:schemeClr val="tx1">
                    <a:tint val="75000"/>
                  </a:schemeClr>
                </a:solidFill>
              </a:defRPr>
            </a:lvl8pPr>
            <a:lvl9pPr marL="3377192"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D4A09A84-0C69-4AC3-B1BE-7D12CE160144}"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A80B9418-32A1-4DE5-865E-DCEB9D1A631C}" type="slidenum">
              <a:rPr lang="de-DE"/>
              <a:pPr>
                <a:defRPr/>
              </a:pPr>
              <a:t>‹Nr.›</a:t>
            </a:fld>
            <a:endParaRPr lang="de-D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9910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432" tIns="42217" rIns="84432" bIns="42217"/>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4432" tIns="42217" rIns="84432" bIns="4221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4432" tIns="42217" rIns="84432" bIns="4221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DDA7C1BC-6D80-465B-AEC9-8D707BB47EAC}"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CD3B473C-9BC2-4884-A1F7-8A3100398687}" type="slidenum">
              <a:rPr lang="de-DE"/>
              <a:pPr>
                <a:defRPr/>
              </a:pPr>
              <a:t>‹Nr.›</a:t>
            </a:fld>
            <a:endParaRPr lang="de-D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013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432" tIns="42217" rIns="84432" bIns="42217"/>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4432" tIns="42217" rIns="84432" bIns="42217" anchor="b"/>
          <a:lstStyle>
            <a:lvl1pPr marL="0" indent="0">
              <a:buNone/>
              <a:defRPr sz="2200" b="1"/>
            </a:lvl1pPr>
            <a:lvl2pPr marL="422148" indent="0">
              <a:buNone/>
              <a:defRPr sz="1900" b="1"/>
            </a:lvl2pPr>
            <a:lvl3pPr marL="844297" indent="0">
              <a:buNone/>
              <a:defRPr sz="1700" b="1"/>
            </a:lvl3pPr>
            <a:lvl4pPr marL="1266445" indent="0">
              <a:buNone/>
              <a:defRPr sz="1500" b="1"/>
            </a:lvl4pPr>
            <a:lvl5pPr marL="1688595" indent="0">
              <a:buNone/>
              <a:defRPr sz="1500" b="1"/>
            </a:lvl5pPr>
            <a:lvl6pPr marL="2110746" indent="0">
              <a:buNone/>
              <a:defRPr sz="1500" b="1"/>
            </a:lvl6pPr>
            <a:lvl7pPr marL="2532890" indent="0">
              <a:buNone/>
              <a:defRPr sz="1500" b="1"/>
            </a:lvl7pPr>
            <a:lvl8pPr marL="2955042" indent="0">
              <a:buNone/>
              <a:defRPr sz="1500" b="1"/>
            </a:lvl8pPr>
            <a:lvl9pPr marL="3377192"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655"/>
            <a:ext cx="4039200" cy="3950607"/>
          </a:xfrm>
          <a:prstGeom prst="rect">
            <a:avLst/>
          </a:prstGeom>
        </p:spPr>
        <p:txBody>
          <a:bodyPr lIns="84432" tIns="42217" rIns="84432" bIns="4221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4432" tIns="42217" rIns="84432" bIns="42217" anchor="b"/>
          <a:lstStyle>
            <a:lvl1pPr marL="0" indent="0">
              <a:buNone/>
              <a:defRPr sz="2200" b="1"/>
            </a:lvl1pPr>
            <a:lvl2pPr marL="422148" indent="0">
              <a:buNone/>
              <a:defRPr sz="1900" b="1"/>
            </a:lvl2pPr>
            <a:lvl3pPr marL="844297" indent="0">
              <a:buNone/>
              <a:defRPr sz="1700" b="1"/>
            </a:lvl3pPr>
            <a:lvl4pPr marL="1266445" indent="0">
              <a:buNone/>
              <a:defRPr sz="1500" b="1"/>
            </a:lvl4pPr>
            <a:lvl5pPr marL="1688595" indent="0">
              <a:buNone/>
              <a:defRPr sz="1500" b="1"/>
            </a:lvl5pPr>
            <a:lvl6pPr marL="2110746" indent="0">
              <a:buNone/>
              <a:defRPr sz="1500" b="1"/>
            </a:lvl6pPr>
            <a:lvl7pPr marL="2532890" indent="0">
              <a:buNone/>
              <a:defRPr sz="1500" b="1"/>
            </a:lvl7pPr>
            <a:lvl8pPr marL="2955042" indent="0">
              <a:buNone/>
              <a:defRPr sz="1500" b="1"/>
            </a:lvl8pPr>
            <a:lvl9pPr marL="3377192"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655"/>
            <a:ext cx="4042080" cy="3950607"/>
          </a:xfrm>
          <a:prstGeom prst="rect">
            <a:avLst/>
          </a:prstGeom>
        </p:spPr>
        <p:txBody>
          <a:bodyPr lIns="84432" tIns="42217" rIns="84432" bIns="4221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859DD91E-B8FA-4719-8D99-A5FB73ABDDF3}"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73458F71-19AA-4DAE-A8B4-6AE2CBF185A8}" type="slidenum">
              <a:rPr lang="de-DE"/>
              <a:pPr>
                <a:defRPr/>
              </a:pPr>
              <a:t>‹Nr.›</a:t>
            </a:fld>
            <a:endParaRPr lang="de-D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115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432" tIns="42217" rIns="84432" bIns="42217"/>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C45F7F07-6407-4A71-B64D-F5747C5DA4D1}"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3B45F38A-C0A5-4971-845E-BC378AEA6B81}" type="slidenum">
              <a:rPr lang="de-DE"/>
              <a:pPr>
                <a:defRPr/>
              </a:pPr>
              <a:t>‹Nr.›</a:t>
            </a:fld>
            <a:endParaRPr lang="de-D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217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240DBDD4-0D43-4130-8891-2EC2A226D18F}"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6168EC1D-8F67-40D9-94EE-F524DD861550}" type="slidenum">
              <a:rPr lang="de-DE"/>
              <a:pPr>
                <a:defRPr/>
              </a:pPr>
              <a:t>‹Nr.›</a:t>
            </a:fld>
            <a:endParaRPr lang="de-D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320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4432" tIns="42217" rIns="84432" bIns="42217"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4432" tIns="42217" rIns="84432" bIns="42217"/>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4432" tIns="42217" rIns="84432" bIns="42217"/>
          <a:lstStyle>
            <a:lvl1pPr marL="0" indent="0">
              <a:buNone/>
              <a:defRPr sz="1300"/>
            </a:lvl1pPr>
            <a:lvl2pPr marL="422148" indent="0">
              <a:buNone/>
              <a:defRPr sz="1100"/>
            </a:lvl2pPr>
            <a:lvl3pPr marL="844297" indent="0">
              <a:buNone/>
              <a:defRPr sz="900"/>
            </a:lvl3pPr>
            <a:lvl4pPr marL="1266445" indent="0">
              <a:buNone/>
              <a:defRPr sz="800"/>
            </a:lvl4pPr>
            <a:lvl5pPr marL="1688595" indent="0">
              <a:buNone/>
              <a:defRPr sz="800"/>
            </a:lvl5pPr>
            <a:lvl6pPr marL="2110746" indent="0">
              <a:buNone/>
              <a:defRPr sz="800"/>
            </a:lvl6pPr>
            <a:lvl7pPr marL="2532890" indent="0">
              <a:buNone/>
              <a:defRPr sz="800"/>
            </a:lvl7pPr>
            <a:lvl8pPr marL="2955042" indent="0">
              <a:buNone/>
              <a:defRPr sz="800"/>
            </a:lvl8pPr>
            <a:lvl9pPr marL="337719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1A3BB3BA-705D-4DAC-8066-D436186916FA}"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9670C752-9618-487E-8560-F8965DC3038B}" type="slidenum">
              <a:rPr lang="de-DE"/>
              <a:pPr>
                <a:defRPr/>
              </a:pPr>
              <a:t>‹Nr.›</a:t>
            </a:fld>
            <a:endParaRPr lang="de-D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422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4432" tIns="42217" rIns="84432" bIns="42217"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45"/>
            <a:ext cx="5486400" cy="4115405"/>
          </a:xfrm>
          <a:prstGeom prst="rect">
            <a:avLst/>
          </a:prstGeom>
        </p:spPr>
        <p:txBody>
          <a:bodyPr lIns="84432" tIns="42217" rIns="84432" bIns="42217"/>
          <a:lstStyle>
            <a:lvl1pPr marL="0" indent="0">
              <a:buNone/>
              <a:defRPr sz="3000"/>
            </a:lvl1pPr>
            <a:lvl2pPr marL="422148" indent="0">
              <a:buNone/>
              <a:defRPr sz="2600"/>
            </a:lvl2pPr>
            <a:lvl3pPr marL="844297" indent="0">
              <a:buNone/>
              <a:defRPr sz="2200"/>
            </a:lvl3pPr>
            <a:lvl4pPr marL="1266445" indent="0">
              <a:buNone/>
              <a:defRPr sz="1900"/>
            </a:lvl4pPr>
            <a:lvl5pPr marL="1688595" indent="0">
              <a:buNone/>
              <a:defRPr sz="1900"/>
            </a:lvl5pPr>
            <a:lvl6pPr marL="2110746" indent="0">
              <a:buNone/>
              <a:defRPr sz="1900"/>
            </a:lvl6pPr>
            <a:lvl7pPr marL="2532890" indent="0">
              <a:buNone/>
              <a:defRPr sz="1900"/>
            </a:lvl7pPr>
            <a:lvl8pPr marL="2955042" indent="0">
              <a:buNone/>
              <a:defRPr sz="1900"/>
            </a:lvl8pPr>
            <a:lvl9pPr marL="3377192"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4432" tIns="42217" rIns="84432" bIns="42217"/>
          <a:lstStyle>
            <a:lvl1pPr marL="0" indent="0">
              <a:buNone/>
              <a:defRPr sz="1300"/>
            </a:lvl1pPr>
            <a:lvl2pPr marL="422148" indent="0">
              <a:buNone/>
              <a:defRPr sz="1100"/>
            </a:lvl2pPr>
            <a:lvl3pPr marL="844297" indent="0">
              <a:buNone/>
              <a:defRPr sz="900"/>
            </a:lvl3pPr>
            <a:lvl4pPr marL="1266445" indent="0">
              <a:buNone/>
              <a:defRPr sz="800"/>
            </a:lvl4pPr>
            <a:lvl5pPr marL="1688595" indent="0">
              <a:buNone/>
              <a:defRPr sz="800"/>
            </a:lvl5pPr>
            <a:lvl6pPr marL="2110746" indent="0">
              <a:buNone/>
              <a:defRPr sz="800"/>
            </a:lvl6pPr>
            <a:lvl7pPr marL="2532890" indent="0">
              <a:buNone/>
              <a:defRPr sz="800"/>
            </a:lvl7pPr>
            <a:lvl8pPr marL="2955042" indent="0">
              <a:buNone/>
              <a:defRPr sz="800"/>
            </a:lvl8pPr>
            <a:lvl9pPr marL="337719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0FA62A4E-AF91-429B-B2C6-7AC65C293BE4}"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116E5D5C-BA72-48E3-A1F5-C7C3029162B6}"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3922" tIns="41962" rIns="83922" bIns="41962"/>
          <a:lstStyle/>
          <a:p>
            <a:r>
              <a:rPr lang="de-DE"/>
              <a:t>Titelmasterformat durch Klicken bearbeiten</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525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432" tIns="42217" rIns="84432" bIns="42217"/>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4432" tIns="42217" rIns="84432" bIns="4221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193B3E6D-8626-43F6-B94F-D5899183C689}"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C620E115-A025-400A-AB6E-761C5BA4F09C}" type="slidenum">
              <a:rPr lang="de-DE"/>
              <a:pPr>
                <a:defRPr/>
              </a:pPr>
              <a:t>‹Nr.›</a:t>
            </a:fld>
            <a:endParaRPr lang="de-D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627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190"/>
            <a:ext cx="2056320" cy="5851071"/>
          </a:xfrm>
          <a:prstGeom prst="rect">
            <a:avLst/>
          </a:prstGeom>
        </p:spPr>
        <p:txBody>
          <a:bodyPr vert="eaVert" lIns="84432" tIns="42217" rIns="84432" bIns="42217"/>
          <a:lstStyle/>
          <a:p>
            <a:r>
              <a:rPr lang="de-DE"/>
              <a:t>Titelmasterformat durch Klicken bearbeiten</a:t>
            </a:r>
          </a:p>
        </p:txBody>
      </p:sp>
      <p:sp>
        <p:nvSpPr>
          <p:cNvPr id="3" name="Vertikaler Textplatzhalter 2"/>
          <p:cNvSpPr>
            <a:spLocks noGrp="1"/>
          </p:cNvSpPr>
          <p:nvPr>
            <p:ph type="body" orient="vert" idx="1"/>
          </p:nvPr>
        </p:nvSpPr>
        <p:spPr>
          <a:xfrm>
            <a:off x="457922" y="275190"/>
            <a:ext cx="6035040" cy="5851071"/>
          </a:xfrm>
          <a:prstGeom prst="rect">
            <a:avLst/>
          </a:prstGeom>
        </p:spPr>
        <p:txBody>
          <a:bodyPr vert="eaVert" lIns="84432" tIns="42217" rIns="84432" bIns="4221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7FC5C2C3-FBEC-4720-BD96-B06EC38B0B27}"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432" tIns="42217" rIns="84432" bIns="42217" numCol="1" anchor="t" anchorCtr="0" compatLnSpc="1">
            <a:prstTxWarp prst="textNoShape">
              <a:avLst/>
            </a:prstTxWarp>
          </a:bodyPr>
          <a:lstStyle>
            <a:lvl1pPr algn="ctr" eaLnBrk="0" hangingPunct="0">
              <a:defRPr sz="2400">
                <a:solidFill>
                  <a:srgbClr val="1F497D"/>
                </a:solidFill>
              </a:defRPr>
            </a:lvl1pPr>
          </a:lstStyle>
          <a:p>
            <a:pPr>
              <a:defRPr/>
            </a:pPr>
            <a:fld id="{0600F912-42EF-4670-812A-54BED15E86AA}" type="slidenum">
              <a:rPr lang="de-DE"/>
              <a:pPr>
                <a:defRPr/>
              </a:pPr>
              <a:t>‹Nr.›</a:t>
            </a:fld>
            <a:endParaRPr lang="de-D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4542" tIns="42272" rIns="84542" bIns="42272"/>
          <a:lstStyle/>
          <a:p>
            <a:r>
              <a:rPr lang="de-DE"/>
              <a:t>Titelmasterformat durch Klicken bearbeiten</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08"/>
            <a:ext cx="8229600" cy="4526643"/>
          </a:xfrm>
          <a:prstGeom prst="rect">
            <a:avLst/>
          </a:prstGeom>
        </p:spPr>
        <p:txBody>
          <a:bodyPr lIns="84542" tIns="42272" rIns="84542" bIns="4227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729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4542" tIns="42272" rIns="84542" bIns="42272"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4542" tIns="42272" rIns="84542" bIns="42272" anchor="b"/>
          <a:lstStyle>
            <a:lvl1pPr marL="0" indent="0">
              <a:buNone/>
              <a:defRPr sz="1900">
                <a:solidFill>
                  <a:schemeClr val="tx1">
                    <a:tint val="75000"/>
                  </a:schemeClr>
                </a:solidFill>
              </a:defRPr>
            </a:lvl1pPr>
            <a:lvl2pPr marL="422709" indent="0">
              <a:buNone/>
              <a:defRPr sz="1700">
                <a:solidFill>
                  <a:schemeClr val="tx1">
                    <a:tint val="75000"/>
                  </a:schemeClr>
                </a:solidFill>
              </a:defRPr>
            </a:lvl2pPr>
            <a:lvl3pPr marL="845418" indent="0">
              <a:buNone/>
              <a:defRPr sz="1500">
                <a:solidFill>
                  <a:schemeClr val="tx1">
                    <a:tint val="75000"/>
                  </a:schemeClr>
                </a:solidFill>
              </a:defRPr>
            </a:lvl3pPr>
            <a:lvl4pPr marL="1268127" indent="0">
              <a:buNone/>
              <a:defRPr sz="1300">
                <a:solidFill>
                  <a:schemeClr val="tx1">
                    <a:tint val="75000"/>
                  </a:schemeClr>
                </a:solidFill>
              </a:defRPr>
            </a:lvl4pPr>
            <a:lvl5pPr marL="1690838" indent="0">
              <a:buNone/>
              <a:defRPr sz="1300">
                <a:solidFill>
                  <a:schemeClr val="tx1">
                    <a:tint val="75000"/>
                  </a:schemeClr>
                </a:solidFill>
              </a:defRPr>
            </a:lvl5pPr>
            <a:lvl6pPr marL="2113547" indent="0">
              <a:buNone/>
              <a:defRPr sz="1300">
                <a:solidFill>
                  <a:schemeClr val="tx1">
                    <a:tint val="75000"/>
                  </a:schemeClr>
                </a:solidFill>
              </a:defRPr>
            </a:lvl6pPr>
            <a:lvl7pPr marL="2536254" indent="0">
              <a:buNone/>
              <a:defRPr sz="1300">
                <a:solidFill>
                  <a:schemeClr val="tx1">
                    <a:tint val="75000"/>
                  </a:schemeClr>
                </a:solidFill>
              </a:defRPr>
            </a:lvl7pPr>
            <a:lvl8pPr marL="2958966" indent="0">
              <a:buNone/>
              <a:defRPr sz="1300">
                <a:solidFill>
                  <a:schemeClr val="tx1">
                    <a:tint val="75000"/>
                  </a:schemeClr>
                </a:solidFill>
              </a:defRPr>
            </a:lvl8pPr>
            <a:lvl9pPr marL="3381675"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14ECD605-BD28-4574-B190-818EEE548E97}"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1FE4297E-D737-4E11-A672-D4B4AD080280}" type="slidenum">
              <a:rPr lang="de-DE"/>
              <a:pPr>
                <a:defRPr/>
              </a:pPr>
              <a:t>‹Nr.›</a:t>
            </a:fld>
            <a:endParaRPr lang="de-D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832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542" tIns="42272" rIns="84542" bIns="42272"/>
          <a:lstStyle/>
          <a:p>
            <a:r>
              <a:rPr lang="de-DE"/>
              <a:t>Titelmasterformat durch Klicken bearbeiten</a:t>
            </a:r>
          </a:p>
        </p:txBody>
      </p:sp>
      <p:sp>
        <p:nvSpPr>
          <p:cNvPr id="3" name="Inhaltsplatzhalter 2"/>
          <p:cNvSpPr>
            <a:spLocks noGrp="1"/>
          </p:cNvSpPr>
          <p:nvPr>
            <p:ph sz="half" idx="1"/>
          </p:nvPr>
        </p:nvSpPr>
        <p:spPr>
          <a:xfrm>
            <a:off x="457920" y="1599608"/>
            <a:ext cx="4044960" cy="4526643"/>
          </a:xfrm>
          <a:prstGeom prst="rect">
            <a:avLst/>
          </a:prstGeom>
        </p:spPr>
        <p:txBody>
          <a:bodyPr lIns="84542" tIns="42272" rIns="84542" bIns="4227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08"/>
            <a:ext cx="4046400" cy="4526643"/>
          </a:xfrm>
          <a:prstGeom prst="rect">
            <a:avLst/>
          </a:prstGeom>
        </p:spPr>
        <p:txBody>
          <a:bodyPr lIns="84542" tIns="42272" rIns="84542" bIns="4227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BE683C81-953D-4DAA-B8F4-3D72BD4CDEC8}"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79665D68-FCEA-4DAD-8DA4-A682BF61A3B2}" type="slidenum">
              <a:rPr lang="de-DE"/>
              <a:pPr>
                <a:defRPr/>
              </a:pPr>
              <a:t>‹Nr.›</a:t>
            </a:fld>
            <a:endParaRPr lang="de-D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0934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542" tIns="42272" rIns="84542" bIns="42272"/>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4542" tIns="42272" rIns="84542" bIns="42272" anchor="b"/>
          <a:lstStyle>
            <a:lvl1pPr marL="0" indent="0">
              <a:buNone/>
              <a:defRPr sz="2200" b="1"/>
            </a:lvl1pPr>
            <a:lvl2pPr marL="422709" indent="0">
              <a:buNone/>
              <a:defRPr sz="1900" b="1"/>
            </a:lvl2pPr>
            <a:lvl3pPr marL="845418" indent="0">
              <a:buNone/>
              <a:defRPr sz="1700" b="1"/>
            </a:lvl3pPr>
            <a:lvl4pPr marL="1268127" indent="0">
              <a:buNone/>
              <a:defRPr sz="1500" b="1"/>
            </a:lvl4pPr>
            <a:lvl5pPr marL="1690838" indent="0">
              <a:buNone/>
              <a:defRPr sz="1500" b="1"/>
            </a:lvl5pPr>
            <a:lvl6pPr marL="2113547" indent="0">
              <a:buNone/>
              <a:defRPr sz="1500" b="1"/>
            </a:lvl6pPr>
            <a:lvl7pPr marL="2536254" indent="0">
              <a:buNone/>
              <a:defRPr sz="1500" b="1"/>
            </a:lvl7pPr>
            <a:lvl8pPr marL="2958966" indent="0">
              <a:buNone/>
              <a:defRPr sz="1500" b="1"/>
            </a:lvl8pPr>
            <a:lvl9pPr marL="3381675"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644"/>
            <a:ext cx="4039200" cy="3950607"/>
          </a:xfrm>
          <a:prstGeom prst="rect">
            <a:avLst/>
          </a:prstGeom>
        </p:spPr>
        <p:txBody>
          <a:bodyPr lIns="84542" tIns="42272" rIns="84542" bIns="4227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4542" tIns="42272" rIns="84542" bIns="42272" anchor="b"/>
          <a:lstStyle>
            <a:lvl1pPr marL="0" indent="0">
              <a:buNone/>
              <a:defRPr sz="2200" b="1"/>
            </a:lvl1pPr>
            <a:lvl2pPr marL="422709" indent="0">
              <a:buNone/>
              <a:defRPr sz="1900" b="1"/>
            </a:lvl2pPr>
            <a:lvl3pPr marL="845418" indent="0">
              <a:buNone/>
              <a:defRPr sz="1700" b="1"/>
            </a:lvl3pPr>
            <a:lvl4pPr marL="1268127" indent="0">
              <a:buNone/>
              <a:defRPr sz="1500" b="1"/>
            </a:lvl4pPr>
            <a:lvl5pPr marL="1690838" indent="0">
              <a:buNone/>
              <a:defRPr sz="1500" b="1"/>
            </a:lvl5pPr>
            <a:lvl6pPr marL="2113547" indent="0">
              <a:buNone/>
              <a:defRPr sz="1500" b="1"/>
            </a:lvl6pPr>
            <a:lvl7pPr marL="2536254" indent="0">
              <a:buNone/>
              <a:defRPr sz="1500" b="1"/>
            </a:lvl7pPr>
            <a:lvl8pPr marL="2958966" indent="0">
              <a:buNone/>
              <a:defRPr sz="1500" b="1"/>
            </a:lvl8pPr>
            <a:lvl9pPr marL="3381675"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644"/>
            <a:ext cx="4042080" cy="3950607"/>
          </a:xfrm>
          <a:prstGeom prst="rect">
            <a:avLst/>
          </a:prstGeom>
        </p:spPr>
        <p:txBody>
          <a:bodyPr lIns="84542" tIns="42272" rIns="84542" bIns="4227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6DE1895A-B97E-42C9-975D-4A767D97EB0C}"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A67E86AD-1F4B-497D-99C8-67E2F94399C9}" type="slidenum">
              <a:rPr lang="de-DE"/>
              <a:pPr>
                <a:defRPr/>
              </a:pPr>
              <a:t>‹Nr.›</a:t>
            </a:fld>
            <a:endParaRPr lang="de-D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037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542" tIns="42272" rIns="84542" bIns="42272"/>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0226A4B5-B698-4CD3-9464-602029863FA0}"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37E1A609-DF6C-42C1-A094-42F034AA89C2}" type="slidenum">
              <a:rPr lang="de-DE"/>
              <a:pPr>
                <a:defRPr/>
              </a:pPr>
              <a:t>‹Nr.›</a:t>
            </a:fld>
            <a:endParaRPr lang="de-D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139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C24EEB75-C3C5-4C2F-867C-2F3BE27BFE7D}"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C36535E7-4FBE-47AF-8D17-92B87A9D2340}" type="slidenum">
              <a:rPr lang="de-DE"/>
              <a:pPr>
                <a:defRPr/>
              </a:pPr>
              <a:t>‹Nr.›</a:t>
            </a:fld>
            <a:endParaRPr lang="de-D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241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4542" tIns="42272" rIns="84542" bIns="42272"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4542" tIns="42272" rIns="84542" bIns="42272"/>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4542" tIns="42272" rIns="84542" bIns="42272"/>
          <a:lstStyle>
            <a:lvl1pPr marL="0" indent="0">
              <a:buNone/>
              <a:defRPr sz="1300"/>
            </a:lvl1pPr>
            <a:lvl2pPr marL="422709" indent="0">
              <a:buNone/>
              <a:defRPr sz="1100"/>
            </a:lvl2pPr>
            <a:lvl3pPr marL="845418" indent="0">
              <a:buNone/>
              <a:defRPr sz="900"/>
            </a:lvl3pPr>
            <a:lvl4pPr marL="1268127" indent="0">
              <a:buNone/>
              <a:defRPr sz="800"/>
            </a:lvl4pPr>
            <a:lvl5pPr marL="1690838" indent="0">
              <a:buNone/>
              <a:defRPr sz="800"/>
            </a:lvl5pPr>
            <a:lvl6pPr marL="2113547" indent="0">
              <a:buNone/>
              <a:defRPr sz="800"/>
            </a:lvl6pPr>
            <a:lvl7pPr marL="2536254" indent="0">
              <a:buNone/>
              <a:defRPr sz="800"/>
            </a:lvl7pPr>
            <a:lvl8pPr marL="2958966" indent="0">
              <a:buNone/>
              <a:defRPr sz="800"/>
            </a:lvl8pPr>
            <a:lvl9pPr marL="3381675"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32821FD2-61DD-4272-9302-DA65C94E2F56}"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F556A851-3618-46A9-844A-4312DCF8871F}"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3922" tIns="41962" rIns="83922" bIns="4196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344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4542" tIns="42272" rIns="84542" bIns="42272"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34"/>
            <a:ext cx="5486400" cy="4115405"/>
          </a:xfrm>
          <a:prstGeom prst="rect">
            <a:avLst/>
          </a:prstGeom>
        </p:spPr>
        <p:txBody>
          <a:bodyPr lIns="84542" tIns="42272" rIns="84542" bIns="42272"/>
          <a:lstStyle>
            <a:lvl1pPr marL="0" indent="0">
              <a:buNone/>
              <a:defRPr sz="3000"/>
            </a:lvl1pPr>
            <a:lvl2pPr marL="422709" indent="0">
              <a:buNone/>
              <a:defRPr sz="2600"/>
            </a:lvl2pPr>
            <a:lvl3pPr marL="845418" indent="0">
              <a:buNone/>
              <a:defRPr sz="2200"/>
            </a:lvl3pPr>
            <a:lvl4pPr marL="1268127" indent="0">
              <a:buNone/>
              <a:defRPr sz="1900"/>
            </a:lvl4pPr>
            <a:lvl5pPr marL="1690838" indent="0">
              <a:buNone/>
              <a:defRPr sz="1900"/>
            </a:lvl5pPr>
            <a:lvl6pPr marL="2113547" indent="0">
              <a:buNone/>
              <a:defRPr sz="1900"/>
            </a:lvl6pPr>
            <a:lvl7pPr marL="2536254" indent="0">
              <a:buNone/>
              <a:defRPr sz="1900"/>
            </a:lvl7pPr>
            <a:lvl8pPr marL="2958966" indent="0">
              <a:buNone/>
              <a:defRPr sz="1900"/>
            </a:lvl8pPr>
            <a:lvl9pPr marL="3381675"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4542" tIns="42272" rIns="84542" bIns="42272"/>
          <a:lstStyle>
            <a:lvl1pPr marL="0" indent="0">
              <a:buNone/>
              <a:defRPr sz="1300"/>
            </a:lvl1pPr>
            <a:lvl2pPr marL="422709" indent="0">
              <a:buNone/>
              <a:defRPr sz="1100"/>
            </a:lvl2pPr>
            <a:lvl3pPr marL="845418" indent="0">
              <a:buNone/>
              <a:defRPr sz="900"/>
            </a:lvl3pPr>
            <a:lvl4pPr marL="1268127" indent="0">
              <a:buNone/>
              <a:defRPr sz="800"/>
            </a:lvl4pPr>
            <a:lvl5pPr marL="1690838" indent="0">
              <a:buNone/>
              <a:defRPr sz="800"/>
            </a:lvl5pPr>
            <a:lvl6pPr marL="2113547" indent="0">
              <a:buNone/>
              <a:defRPr sz="800"/>
            </a:lvl6pPr>
            <a:lvl7pPr marL="2536254" indent="0">
              <a:buNone/>
              <a:defRPr sz="800"/>
            </a:lvl7pPr>
            <a:lvl8pPr marL="2958966" indent="0">
              <a:buNone/>
              <a:defRPr sz="800"/>
            </a:lvl8pPr>
            <a:lvl9pPr marL="3381675"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3C723425-2A9E-48A7-B01C-E25A0901031F}"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3AA9E597-7987-4C4A-AC74-DC1C32D9766E}" type="slidenum">
              <a:rPr lang="de-DE"/>
              <a:pPr>
                <a:defRPr/>
              </a:pPr>
              <a:t>‹Nr.›</a:t>
            </a:fld>
            <a:endParaRPr lang="de-D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446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542" tIns="42272" rIns="84542" bIns="42272"/>
          <a:lstStyle/>
          <a:p>
            <a:r>
              <a:rPr lang="de-DE"/>
              <a:t>Titelmasterformat durch Klicken bearbeiten</a:t>
            </a:r>
          </a:p>
        </p:txBody>
      </p:sp>
      <p:sp>
        <p:nvSpPr>
          <p:cNvPr id="3" name="Vertikaler Textplatzhalter 2"/>
          <p:cNvSpPr>
            <a:spLocks noGrp="1"/>
          </p:cNvSpPr>
          <p:nvPr>
            <p:ph type="body" orient="vert" idx="1"/>
          </p:nvPr>
        </p:nvSpPr>
        <p:spPr>
          <a:xfrm>
            <a:off x="457922" y="1599608"/>
            <a:ext cx="8229600" cy="4526643"/>
          </a:xfrm>
          <a:prstGeom prst="rect">
            <a:avLst/>
          </a:prstGeom>
        </p:spPr>
        <p:txBody>
          <a:bodyPr vert="eaVert" lIns="84542" tIns="42272" rIns="84542" bIns="4227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FE97A05C-B708-4C50-950C-31B4182106B0}"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42F0EDED-48AB-47B8-968A-74C1780EDE3E}" type="slidenum">
              <a:rPr lang="de-DE"/>
              <a:pPr>
                <a:defRPr/>
              </a:pPr>
              <a:t>‹Nr.›</a:t>
            </a:fld>
            <a:endParaRPr lang="de-D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549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179"/>
            <a:ext cx="2056320" cy="5851071"/>
          </a:xfrm>
          <a:prstGeom prst="rect">
            <a:avLst/>
          </a:prstGeom>
        </p:spPr>
        <p:txBody>
          <a:bodyPr vert="eaVert" lIns="84542" tIns="42272" rIns="84542" bIns="42272"/>
          <a:lstStyle/>
          <a:p>
            <a:r>
              <a:rPr lang="de-DE"/>
              <a:t>Titelmasterformat durch Klicken bearbeiten</a:t>
            </a:r>
          </a:p>
        </p:txBody>
      </p:sp>
      <p:sp>
        <p:nvSpPr>
          <p:cNvPr id="3" name="Vertikaler Textplatzhalter 2"/>
          <p:cNvSpPr>
            <a:spLocks noGrp="1"/>
          </p:cNvSpPr>
          <p:nvPr>
            <p:ph type="body" orient="vert" idx="1"/>
          </p:nvPr>
        </p:nvSpPr>
        <p:spPr>
          <a:xfrm>
            <a:off x="457922" y="275179"/>
            <a:ext cx="6035040" cy="5851071"/>
          </a:xfrm>
          <a:prstGeom prst="rect">
            <a:avLst/>
          </a:prstGeom>
        </p:spPr>
        <p:txBody>
          <a:bodyPr vert="eaVert" lIns="84542" tIns="42272" rIns="84542" bIns="4227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C02693FF-CCEA-4E11-8096-11CE925E11AF}"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542" tIns="42272" rIns="84542" bIns="42272" numCol="1" anchor="t" anchorCtr="0" compatLnSpc="1">
            <a:prstTxWarp prst="textNoShape">
              <a:avLst/>
            </a:prstTxWarp>
          </a:bodyPr>
          <a:lstStyle>
            <a:lvl1pPr algn="ctr" eaLnBrk="0" hangingPunct="0">
              <a:defRPr sz="2400">
                <a:solidFill>
                  <a:srgbClr val="1F497D"/>
                </a:solidFill>
              </a:defRPr>
            </a:lvl1pPr>
          </a:lstStyle>
          <a:p>
            <a:pPr>
              <a:defRPr/>
            </a:pPr>
            <a:fld id="{5447D895-657D-4B8C-AC35-3D4A954DDAB8}" type="slidenum">
              <a:rPr lang="de-DE"/>
              <a:pPr>
                <a:defRPr/>
              </a:pPr>
              <a:t>‹Nr.›</a:t>
            </a:fld>
            <a:endParaRPr lang="de-D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4664" tIns="42332" rIns="84664" bIns="42332"/>
          <a:lstStyle/>
          <a:p>
            <a:r>
              <a:rPr lang="de-DE"/>
              <a:t>Titelmasterformat durch Klicken bearbeiten</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1" y="1599596"/>
            <a:ext cx="8229600" cy="4526643"/>
          </a:xfrm>
          <a:prstGeom prst="rect">
            <a:avLst/>
          </a:prstGeom>
        </p:spPr>
        <p:txBody>
          <a:bodyPr lIns="84664" tIns="42332" rIns="84664" bIns="4233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651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4664" tIns="42332" rIns="84664" bIns="42332"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4664" tIns="42332" rIns="84664" bIns="42332" anchor="b"/>
          <a:lstStyle>
            <a:lvl1pPr marL="0" indent="0">
              <a:buNone/>
              <a:defRPr sz="1900">
                <a:solidFill>
                  <a:schemeClr val="tx1">
                    <a:tint val="75000"/>
                  </a:schemeClr>
                </a:solidFill>
              </a:defRPr>
            </a:lvl1pPr>
            <a:lvl2pPr marL="423321" indent="0">
              <a:buNone/>
              <a:defRPr sz="1700">
                <a:solidFill>
                  <a:schemeClr val="tx1">
                    <a:tint val="75000"/>
                  </a:schemeClr>
                </a:solidFill>
              </a:defRPr>
            </a:lvl2pPr>
            <a:lvl3pPr marL="846643" indent="0">
              <a:buNone/>
              <a:defRPr sz="1500">
                <a:solidFill>
                  <a:schemeClr val="tx1">
                    <a:tint val="75000"/>
                  </a:schemeClr>
                </a:solidFill>
              </a:defRPr>
            </a:lvl3pPr>
            <a:lvl4pPr marL="1269964" indent="0">
              <a:buNone/>
              <a:defRPr sz="1300">
                <a:solidFill>
                  <a:schemeClr val="tx1">
                    <a:tint val="75000"/>
                  </a:schemeClr>
                </a:solidFill>
              </a:defRPr>
            </a:lvl4pPr>
            <a:lvl5pPr marL="1693286" indent="0">
              <a:buNone/>
              <a:defRPr sz="1300">
                <a:solidFill>
                  <a:schemeClr val="tx1">
                    <a:tint val="75000"/>
                  </a:schemeClr>
                </a:solidFill>
              </a:defRPr>
            </a:lvl5pPr>
            <a:lvl6pPr marL="2116607" indent="0">
              <a:buNone/>
              <a:defRPr sz="1300">
                <a:solidFill>
                  <a:schemeClr val="tx1">
                    <a:tint val="75000"/>
                  </a:schemeClr>
                </a:solidFill>
              </a:defRPr>
            </a:lvl6pPr>
            <a:lvl7pPr marL="2539929" indent="0">
              <a:buNone/>
              <a:defRPr sz="1300">
                <a:solidFill>
                  <a:schemeClr val="tx1">
                    <a:tint val="75000"/>
                  </a:schemeClr>
                </a:solidFill>
              </a:defRPr>
            </a:lvl7pPr>
            <a:lvl8pPr marL="2963250" indent="0">
              <a:buNone/>
              <a:defRPr sz="1300">
                <a:solidFill>
                  <a:schemeClr val="tx1">
                    <a:tint val="75000"/>
                  </a:schemeClr>
                </a:solidFill>
              </a:defRPr>
            </a:lvl8pPr>
            <a:lvl9pPr marL="3386572"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CFD89677-E143-435C-8EF4-1ACEE9BB143F}"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893BBA9C-8F50-4CCE-86E8-D61A2A985623}" type="slidenum">
              <a:rPr lang="de-DE"/>
              <a:pPr>
                <a:defRPr/>
              </a:pPr>
              <a:t>‹Nr.›</a:t>
            </a:fld>
            <a:endParaRPr lang="de-D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753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664" tIns="42332" rIns="84664" bIns="42332"/>
          <a:lstStyle/>
          <a:p>
            <a:r>
              <a:rPr lang="de-DE"/>
              <a:t>Titelmasterformat durch Klicken bearbeiten</a:t>
            </a:r>
          </a:p>
        </p:txBody>
      </p:sp>
      <p:sp>
        <p:nvSpPr>
          <p:cNvPr id="3" name="Inhaltsplatzhalter 2"/>
          <p:cNvSpPr>
            <a:spLocks noGrp="1"/>
          </p:cNvSpPr>
          <p:nvPr>
            <p:ph sz="half" idx="1"/>
          </p:nvPr>
        </p:nvSpPr>
        <p:spPr>
          <a:xfrm>
            <a:off x="457920" y="1599596"/>
            <a:ext cx="4044960" cy="4526643"/>
          </a:xfrm>
          <a:prstGeom prst="rect">
            <a:avLst/>
          </a:prstGeom>
        </p:spPr>
        <p:txBody>
          <a:bodyPr lIns="84664" tIns="42332" rIns="84664" bIns="4233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1" y="1599596"/>
            <a:ext cx="4046400" cy="4526643"/>
          </a:xfrm>
          <a:prstGeom prst="rect">
            <a:avLst/>
          </a:prstGeom>
        </p:spPr>
        <p:txBody>
          <a:bodyPr lIns="84664" tIns="42332" rIns="84664" bIns="4233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A0E57F3C-4A67-426B-885B-15C8551CE2C1}"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B26A1CA7-86E8-4830-9684-AE472B437DFC}" type="slidenum">
              <a:rPr lang="de-DE"/>
              <a:pPr>
                <a:defRPr/>
              </a:pPr>
              <a:t>‹Nr.›</a:t>
            </a:fld>
            <a:endParaRPr lang="de-D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856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664" tIns="42332" rIns="84664" bIns="42332"/>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4664" tIns="42332" rIns="84664" bIns="42332" anchor="b"/>
          <a:lstStyle>
            <a:lvl1pPr marL="0" indent="0">
              <a:buNone/>
              <a:defRPr sz="2200" b="1"/>
            </a:lvl1pPr>
            <a:lvl2pPr marL="423321" indent="0">
              <a:buNone/>
              <a:defRPr sz="1900" b="1"/>
            </a:lvl2pPr>
            <a:lvl3pPr marL="846643" indent="0">
              <a:buNone/>
              <a:defRPr sz="1700" b="1"/>
            </a:lvl3pPr>
            <a:lvl4pPr marL="1269964" indent="0">
              <a:buNone/>
              <a:defRPr sz="1500" b="1"/>
            </a:lvl4pPr>
            <a:lvl5pPr marL="1693286" indent="0">
              <a:buNone/>
              <a:defRPr sz="1500" b="1"/>
            </a:lvl5pPr>
            <a:lvl6pPr marL="2116607" indent="0">
              <a:buNone/>
              <a:defRPr sz="1500" b="1"/>
            </a:lvl6pPr>
            <a:lvl7pPr marL="2539929" indent="0">
              <a:buNone/>
              <a:defRPr sz="1500" b="1"/>
            </a:lvl7pPr>
            <a:lvl8pPr marL="2963250" indent="0">
              <a:buNone/>
              <a:defRPr sz="1500" b="1"/>
            </a:lvl8pPr>
            <a:lvl9pPr marL="3386572"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632"/>
            <a:ext cx="4039200" cy="3950607"/>
          </a:xfrm>
          <a:prstGeom prst="rect">
            <a:avLst/>
          </a:prstGeom>
        </p:spPr>
        <p:txBody>
          <a:bodyPr lIns="84664" tIns="42332" rIns="84664" bIns="4233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1" y="1534584"/>
            <a:ext cx="4042080" cy="641048"/>
          </a:xfrm>
          <a:prstGeom prst="rect">
            <a:avLst/>
          </a:prstGeom>
        </p:spPr>
        <p:txBody>
          <a:bodyPr lIns="84664" tIns="42332" rIns="84664" bIns="42332" anchor="b"/>
          <a:lstStyle>
            <a:lvl1pPr marL="0" indent="0">
              <a:buNone/>
              <a:defRPr sz="2200" b="1"/>
            </a:lvl1pPr>
            <a:lvl2pPr marL="423321" indent="0">
              <a:buNone/>
              <a:defRPr sz="1900" b="1"/>
            </a:lvl2pPr>
            <a:lvl3pPr marL="846643" indent="0">
              <a:buNone/>
              <a:defRPr sz="1700" b="1"/>
            </a:lvl3pPr>
            <a:lvl4pPr marL="1269964" indent="0">
              <a:buNone/>
              <a:defRPr sz="1500" b="1"/>
            </a:lvl4pPr>
            <a:lvl5pPr marL="1693286" indent="0">
              <a:buNone/>
              <a:defRPr sz="1500" b="1"/>
            </a:lvl5pPr>
            <a:lvl6pPr marL="2116607" indent="0">
              <a:buNone/>
              <a:defRPr sz="1500" b="1"/>
            </a:lvl6pPr>
            <a:lvl7pPr marL="2539929" indent="0">
              <a:buNone/>
              <a:defRPr sz="1500" b="1"/>
            </a:lvl7pPr>
            <a:lvl8pPr marL="2963250" indent="0">
              <a:buNone/>
              <a:defRPr sz="1500" b="1"/>
            </a:lvl8pPr>
            <a:lvl9pPr marL="3386572" indent="0">
              <a:buNone/>
              <a:defRPr sz="1500" b="1"/>
            </a:lvl9pPr>
          </a:lstStyle>
          <a:p>
            <a:pPr lvl="0"/>
            <a:r>
              <a:rPr lang="de-DE"/>
              <a:t>Textmasterformat bearbeiten</a:t>
            </a:r>
          </a:p>
        </p:txBody>
      </p:sp>
      <p:sp>
        <p:nvSpPr>
          <p:cNvPr id="6" name="Inhaltsplatzhalter 5"/>
          <p:cNvSpPr>
            <a:spLocks noGrp="1"/>
          </p:cNvSpPr>
          <p:nvPr>
            <p:ph sz="quarter" idx="4"/>
          </p:nvPr>
        </p:nvSpPr>
        <p:spPr>
          <a:xfrm>
            <a:off x="4645441" y="2175632"/>
            <a:ext cx="4042080" cy="3950607"/>
          </a:xfrm>
          <a:prstGeom prst="rect">
            <a:avLst/>
          </a:prstGeom>
        </p:spPr>
        <p:txBody>
          <a:bodyPr lIns="84664" tIns="42332" rIns="84664" bIns="4233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8BDC421B-351F-46DD-8F10-FE3C8BA4B408}"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29B14B1D-459E-4992-BD29-30233A06FAAE}" type="slidenum">
              <a:rPr lang="de-DE"/>
              <a:pPr>
                <a:defRPr/>
              </a:pPr>
              <a:t>‹Nr.›</a:t>
            </a:fld>
            <a:endParaRPr lang="de-D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958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664" tIns="42332" rIns="84664" bIns="42332"/>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8708AB63-FF68-468B-9D27-B9FEBE5C205F}"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259B2E5F-7B5E-4EE0-B8AB-DC8517AE0F77}" type="slidenum">
              <a:rPr lang="de-DE"/>
              <a:pPr>
                <a:defRPr/>
              </a:pPr>
              <a:t>‹Nr.›</a:t>
            </a:fld>
            <a:endParaRPr lang="de-D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2061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4E6570CE-F997-482C-8903-59F60CA36C34}"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1ACC2BFF-7CFE-4CA8-ADE2-2367B1E5F742}"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1513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3922" tIns="41962" rIns="83922" bIns="41962"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3922" tIns="41962" rIns="83922" bIns="41962" anchor="b"/>
          <a:lstStyle>
            <a:lvl1pPr marL="0" indent="0">
              <a:buNone/>
              <a:defRPr sz="1900">
                <a:solidFill>
                  <a:schemeClr val="tx1">
                    <a:tint val="75000"/>
                  </a:schemeClr>
                </a:solidFill>
              </a:defRPr>
            </a:lvl1pPr>
            <a:lvl2pPr marL="419597" indent="0">
              <a:buNone/>
              <a:defRPr sz="1700">
                <a:solidFill>
                  <a:schemeClr val="tx1">
                    <a:tint val="75000"/>
                  </a:schemeClr>
                </a:solidFill>
              </a:defRPr>
            </a:lvl2pPr>
            <a:lvl3pPr marL="839126" indent="0">
              <a:buNone/>
              <a:defRPr sz="1500">
                <a:solidFill>
                  <a:schemeClr val="tx1">
                    <a:tint val="75000"/>
                  </a:schemeClr>
                </a:solidFill>
              </a:defRPr>
            </a:lvl3pPr>
            <a:lvl4pPr marL="1258681" indent="0">
              <a:buNone/>
              <a:defRPr sz="1300">
                <a:solidFill>
                  <a:schemeClr val="tx1">
                    <a:tint val="75000"/>
                  </a:schemeClr>
                </a:solidFill>
              </a:defRPr>
            </a:lvl4pPr>
            <a:lvl5pPr marL="1678242" indent="0">
              <a:buNone/>
              <a:defRPr sz="1300">
                <a:solidFill>
                  <a:schemeClr val="tx1">
                    <a:tint val="75000"/>
                  </a:schemeClr>
                </a:solidFill>
              </a:defRPr>
            </a:lvl5pPr>
            <a:lvl6pPr marL="2097804" indent="0">
              <a:buNone/>
              <a:defRPr sz="1300">
                <a:solidFill>
                  <a:schemeClr val="tx1">
                    <a:tint val="75000"/>
                  </a:schemeClr>
                </a:solidFill>
              </a:defRPr>
            </a:lvl6pPr>
            <a:lvl7pPr marL="2517357" indent="0">
              <a:buNone/>
              <a:defRPr sz="1300">
                <a:solidFill>
                  <a:schemeClr val="tx1">
                    <a:tint val="75000"/>
                  </a:schemeClr>
                </a:solidFill>
              </a:defRPr>
            </a:lvl7pPr>
            <a:lvl8pPr marL="2936922" indent="0">
              <a:buNone/>
              <a:defRPr sz="1300">
                <a:solidFill>
                  <a:schemeClr val="tx1">
                    <a:tint val="75000"/>
                  </a:schemeClr>
                </a:solidFill>
              </a:defRPr>
            </a:lvl8pPr>
            <a:lvl9pPr marL="3356483"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C1B0E0BD-4AB7-428E-B7EE-436FD92E85CF}"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22559750-5288-4F1D-BDE1-04A95163034D}" type="slidenum">
              <a:rPr lang="de-DE"/>
              <a:pPr>
                <a:defRPr/>
              </a:pPr>
              <a:t>‹Nr.›</a:t>
            </a:fld>
            <a:endParaRPr lang="de-D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2163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4664" tIns="42332" rIns="84664" bIns="42332"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1" y="273655"/>
            <a:ext cx="5112000" cy="5852583"/>
          </a:xfrm>
          <a:prstGeom prst="rect">
            <a:avLst/>
          </a:prstGeom>
        </p:spPr>
        <p:txBody>
          <a:bodyPr lIns="84664" tIns="42332" rIns="84664" bIns="42332"/>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4664" tIns="42332" rIns="84664" bIns="42332"/>
          <a:lstStyle>
            <a:lvl1pPr marL="0" indent="0">
              <a:buNone/>
              <a:defRPr sz="1300"/>
            </a:lvl1pPr>
            <a:lvl2pPr marL="423321" indent="0">
              <a:buNone/>
              <a:defRPr sz="1100"/>
            </a:lvl2pPr>
            <a:lvl3pPr marL="846643" indent="0">
              <a:buNone/>
              <a:defRPr sz="900"/>
            </a:lvl3pPr>
            <a:lvl4pPr marL="1269964" indent="0">
              <a:buNone/>
              <a:defRPr sz="800"/>
            </a:lvl4pPr>
            <a:lvl5pPr marL="1693286" indent="0">
              <a:buNone/>
              <a:defRPr sz="800"/>
            </a:lvl5pPr>
            <a:lvl6pPr marL="2116607" indent="0">
              <a:buNone/>
              <a:defRPr sz="800"/>
            </a:lvl6pPr>
            <a:lvl7pPr marL="2539929" indent="0">
              <a:buNone/>
              <a:defRPr sz="800"/>
            </a:lvl7pPr>
            <a:lvl8pPr marL="2963250" indent="0">
              <a:buNone/>
              <a:defRPr sz="800"/>
            </a:lvl8pPr>
            <a:lvl9pPr marL="338657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E526FD98-D1CA-42CF-9CEB-CB142E41CC6B}"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73BF2FC3-340D-484B-AD84-86F934A2DFA6}" type="slidenum">
              <a:rPr lang="de-DE"/>
              <a:pPr>
                <a:defRPr/>
              </a:pPr>
              <a:t>‹Nr.›</a:t>
            </a:fld>
            <a:endParaRPr lang="de-D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2265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1" y="4800298"/>
            <a:ext cx="5486400" cy="566964"/>
          </a:xfrm>
          <a:prstGeom prst="rect">
            <a:avLst/>
          </a:prstGeom>
        </p:spPr>
        <p:txBody>
          <a:bodyPr lIns="84664" tIns="42332" rIns="84664" bIns="42332"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1" y="612322"/>
            <a:ext cx="5486400" cy="4115405"/>
          </a:xfrm>
          <a:prstGeom prst="rect">
            <a:avLst/>
          </a:prstGeom>
        </p:spPr>
        <p:txBody>
          <a:bodyPr lIns="84664" tIns="42332" rIns="84664" bIns="42332"/>
          <a:lstStyle>
            <a:lvl1pPr marL="0" indent="0">
              <a:buNone/>
              <a:defRPr sz="3000"/>
            </a:lvl1pPr>
            <a:lvl2pPr marL="423321" indent="0">
              <a:buNone/>
              <a:defRPr sz="2600"/>
            </a:lvl2pPr>
            <a:lvl3pPr marL="846643" indent="0">
              <a:buNone/>
              <a:defRPr sz="2200"/>
            </a:lvl3pPr>
            <a:lvl4pPr marL="1269964" indent="0">
              <a:buNone/>
              <a:defRPr sz="1900"/>
            </a:lvl4pPr>
            <a:lvl5pPr marL="1693286" indent="0">
              <a:buNone/>
              <a:defRPr sz="1900"/>
            </a:lvl5pPr>
            <a:lvl6pPr marL="2116607" indent="0">
              <a:buNone/>
              <a:defRPr sz="1900"/>
            </a:lvl6pPr>
            <a:lvl7pPr marL="2539929" indent="0">
              <a:buNone/>
              <a:defRPr sz="1900"/>
            </a:lvl7pPr>
            <a:lvl8pPr marL="2963250" indent="0">
              <a:buNone/>
              <a:defRPr sz="1900"/>
            </a:lvl8pPr>
            <a:lvl9pPr marL="3386572" indent="0">
              <a:buNone/>
              <a:defRPr sz="1900"/>
            </a:lvl9pPr>
          </a:lstStyle>
          <a:p>
            <a:pPr lvl="0"/>
            <a:endParaRPr lang="de-DE" noProof="0"/>
          </a:p>
        </p:txBody>
      </p:sp>
      <p:sp>
        <p:nvSpPr>
          <p:cNvPr id="4" name="Textplatzhalter 3"/>
          <p:cNvSpPr>
            <a:spLocks noGrp="1"/>
          </p:cNvSpPr>
          <p:nvPr>
            <p:ph type="body" sz="half" idx="2"/>
          </p:nvPr>
        </p:nvSpPr>
        <p:spPr>
          <a:xfrm>
            <a:off x="1792801" y="5367262"/>
            <a:ext cx="5486400" cy="804333"/>
          </a:xfrm>
          <a:prstGeom prst="rect">
            <a:avLst/>
          </a:prstGeom>
        </p:spPr>
        <p:txBody>
          <a:bodyPr lIns="84664" tIns="42332" rIns="84664" bIns="42332"/>
          <a:lstStyle>
            <a:lvl1pPr marL="0" indent="0">
              <a:buNone/>
              <a:defRPr sz="1300"/>
            </a:lvl1pPr>
            <a:lvl2pPr marL="423321" indent="0">
              <a:buNone/>
              <a:defRPr sz="1100"/>
            </a:lvl2pPr>
            <a:lvl3pPr marL="846643" indent="0">
              <a:buNone/>
              <a:defRPr sz="900"/>
            </a:lvl3pPr>
            <a:lvl4pPr marL="1269964" indent="0">
              <a:buNone/>
              <a:defRPr sz="800"/>
            </a:lvl4pPr>
            <a:lvl5pPr marL="1693286" indent="0">
              <a:buNone/>
              <a:defRPr sz="800"/>
            </a:lvl5pPr>
            <a:lvl6pPr marL="2116607" indent="0">
              <a:buNone/>
              <a:defRPr sz="800"/>
            </a:lvl6pPr>
            <a:lvl7pPr marL="2539929" indent="0">
              <a:buNone/>
              <a:defRPr sz="800"/>
            </a:lvl7pPr>
            <a:lvl8pPr marL="2963250" indent="0">
              <a:buNone/>
              <a:defRPr sz="800"/>
            </a:lvl8pPr>
            <a:lvl9pPr marL="338657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EBE6FF0A-350E-45AC-8D53-87B71883BDBC}"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951626DB-5820-4B7C-AAD5-CA1E01FFE1A9}" type="slidenum">
              <a:rPr lang="de-DE"/>
              <a:pPr>
                <a:defRPr/>
              </a:pPr>
              <a:t>‹Nr.›</a:t>
            </a:fld>
            <a:endParaRPr lang="de-D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2368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664" tIns="42332" rIns="84664" bIns="42332"/>
          <a:lstStyle/>
          <a:p>
            <a:r>
              <a:rPr lang="de-DE"/>
              <a:t>Titelmasterformat durch Klicken bearbeiten</a:t>
            </a:r>
          </a:p>
        </p:txBody>
      </p:sp>
      <p:sp>
        <p:nvSpPr>
          <p:cNvPr id="3" name="Vertikaler Textplatzhalter 2"/>
          <p:cNvSpPr>
            <a:spLocks noGrp="1"/>
          </p:cNvSpPr>
          <p:nvPr>
            <p:ph type="body" orient="vert" idx="1"/>
          </p:nvPr>
        </p:nvSpPr>
        <p:spPr>
          <a:xfrm>
            <a:off x="457921" y="1599596"/>
            <a:ext cx="8229600" cy="4526643"/>
          </a:xfrm>
          <a:prstGeom prst="rect">
            <a:avLst/>
          </a:prstGeom>
        </p:spPr>
        <p:txBody>
          <a:bodyPr vert="eaVert" lIns="84664" tIns="42332" rIns="84664" bIns="4233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EA053741-F0D8-4B9D-8BBF-AAFD3FEC7FE3}"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57AFCA01-1B6D-4F7E-8B55-EC7CB7DFB145}" type="slidenum">
              <a:rPr lang="de-DE"/>
              <a:pPr>
                <a:defRPr/>
              </a:pPr>
              <a:t>‹Nr.›</a:t>
            </a:fld>
            <a:endParaRPr lang="de-D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2470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167"/>
            <a:ext cx="2056320" cy="5851071"/>
          </a:xfrm>
          <a:prstGeom prst="rect">
            <a:avLst/>
          </a:prstGeom>
        </p:spPr>
        <p:txBody>
          <a:bodyPr vert="eaVert" lIns="84664" tIns="42332" rIns="84664" bIns="42332"/>
          <a:lstStyle/>
          <a:p>
            <a:r>
              <a:rPr lang="de-DE"/>
              <a:t>Titelmasterformat durch Klicken bearbeiten</a:t>
            </a:r>
          </a:p>
        </p:txBody>
      </p:sp>
      <p:sp>
        <p:nvSpPr>
          <p:cNvPr id="3" name="Vertikaler Textplatzhalter 2"/>
          <p:cNvSpPr>
            <a:spLocks noGrp="1"/>
          </p:cNvSpPr>
          <p:nvPr>
            <p:ph type="body" orient="vert" idx="1"/>
          </p:nvPr>
        </p:nvSpPr>
        <p:spPr>
          <a:xfrm>
            <a:off x="457921" y="275167"/>
            <a:ext cx="6035040" cy="5851071"/>
          </a:xfrm>
          <a:prstGeom prst="rect">
            <a:avLst/>
          </a:prstGeom>
        </p:spPr>
        <p:txBody>
          <a:bodyPr vert="eaVert" lIns="84664" tIns="42332" rIns="84664" bIns="4233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4ACEDA4A-8B1F-4431-84F1-AF7BEA108071}"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664" tIns="42332" rIns="84664" bIns="42332" numCol="1" anchor="t" anchorCtr="0" compatLnSpc="1">
            <a:prstTxWarp prst="textNoShape">
              <a:avLst/>
            </a:prstTxWarp>
          </a:bodyPr>
          <a:lstStyle>
            <a:lvl1pPr algn="ctr" eaLnBrk="0" hangingPunct="0">
              <a:defRPr sz="2400">
                <a:solidFill>
                  <a:srgbClr val="1F497D"/>
                </a:solidFill>
              </a:defRPr>
            </a:lvl1pPr>
          </a:lstStyle>
          <a:p>
            <a:pPr>
              <a:defRPr/>
            </a:pPr>
            <a:fld id="{3BE0620B-760D-4D9D-8B93-053059B0CB00}"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1616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22" tIns="41962" rIns="83922" bIns="41962"/>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3922" tIns="41962" rIns="83922" bIns="4196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3922" tIns="41962" rIns="83922" bIns="4196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DA1DFF08-9444-454D-B2BB-6B7229EA929D}"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3F29A6A5-9D0E-476C-9A63-DEC93F7B06AB}"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1718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22" tIns="41962" rIns="83922" bIns="41962"/>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3922" tIns="41962" rIns="83922" bIns="41962" anchor="b"/>
          <a:lstStyle>
            <a:lvl1pPr marL="0" indent="0">
              <a:buNone/>
              <a:defRPr sz="2200" b="1"/>
            </a:lvl1pPr>
            <a:lvl2pPr marL="419597" indent="0">
              <a:buNone/>
              <a:defRPr sz="1900" b="1"/>
            </a:lvl2pPr>
            <a:lvl3pPr marL="839126" indent="0">
              <a:buNone/>
              <a:defRPr sz="1700" b="1"/>
            </a:lvl3pPr>
            <a:lvl4pPr marL="1258681" indent="0">
              <a:buNone/>
              <a:defRPr sz="1500" b="1"/>
            </a:lvl4pPr>
            <a:lvl5pPr marL="1678242" indent="0">
              <a:buNone/>
              <a:defRPr sz="1500" b="1"/>
            </a:lvl5pPr>
            <a:lvl6pPr marL="2097804" indent="0">
              <a:buNone/>
              <a:defRPr sz="1500" b="1"/>
            </a:lvl6pPr>
            <a:lvl7pPr marL="2517357" indent="0">
              <a:buNone/>
              <a:defRPr sz="1500" b="1"/>
            </a:lvl7pPr>
            <a:lvl8pPr marL="2936922" indent="0">
              <a:buNone/>
              <a:defRPr sz="1500" b="1"/>
            </a:lvl8pPr>
            <a:lvl9pPr marL="3356483"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706"/>
            <a:ext cx="4039200" cy="3950607"/>
          </a:xfrm>
          <a:prstGeom prst="rect">
            <a:avLst/>
          </a:prstGeom>
        </p:spPr>
        <p:txBody>
          <a:bodyPr lIns="83922" tIns="41962" rIns="83922" bIns="4196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3922" tIns="41962" rIns="83922" bIns="41962" anchor="b"/>
          <a:lstStyle>
            <a:lvl1pPr marL="0" indent="0">
              <a:buNone/>
              <a:defRPr sz="2200" b="1"/>
            </a:lvl1pPr>
            <a:lvl2pPr marL="419597" indent="0">
              <a:buNone/>
              <a:defRPr sz="1900" b="1"/>
            </a:lvl2pPr>
            <a:lvl3pPr marL="839126" indent="0">
              <a:buNone/>
              <a:defRPr sz="1700" b="1"/>
            </a:lvl3pPr>
            <a:lvl4pPr marL="1258681" indent="0">
              <a:buNone/>
              <a:defRPr sz="1500" b="1"/>
            </a:lvl4pPr>
            <a:lvl5pPr marL="1678242" indent="0">
              <a:buNone/>
              <a:defRPr sz="1500" b="1"/>
            </a:lvl5pPr>
            <a:lvl6pPr marL="2097804" indent="0">
              <a:buNone/>
              <a:defRPr sz="1500" b="1"/>
            </a:lvl6pPr>
            <a:lvl7pPr marL="2517357" indent="0">
              <a:buNone/>
              <a:defRPr sz="1500" b="1"/>
            </a:lvl7pPr>
            <a:lvl8pPr marL="2936922" indent="0">
              <a:buNone/>
              <a:defRPr sz="1500" b="1"/>
            </a:lvl8pPr>
            <a:lvl9pPr marL="3356483"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706"/>
            <a:ext cx="4042080" cy="3950607"/>
          </a:xfrm>
          <a:prstGeom prst="rect">
            <a:avLst/>
          </a:prstGeom>
        </p:spPr>
        <p:txBody>
          <a:bodyPr lIns="83922" tIns="41962" rIns="83922" bIns="4196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015424D6-F97B-4D35-B292-24CCDEA7B693}"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984BCC91-5469-4CF1-B2D5-AFFD02598306}"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1821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22" tIns="41962" rIns="83922" bIns="41962"/>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BE75CD85-2540-4BCA-A2CE-D94C6F8D09E5}"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1F08FCB3-BF93-40DA-BDFD-F0A77D326729}"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1923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CAC94FC1-BBD1-4E2D-AD43-EB055B08DE1E}"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AAD57205-F2D1-4D21-A108-7358AF97DAAE}"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025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3922" tIns="41962" rIns="83922" bIns="41962"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3922" tIns="41962" rIns="83922" bIns="41962"/>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3922" tIns="41962" rIns="83922" bIns="41962"/>
          <a:lstStyle>
            <a:lvl1pPr marL="0" indent="0">
              <a:buNone/>
              <a:defRPr sz="1300"/>
            </a:lvl1pPr>
            <a:lvl2pPr marL="419597" indent="0">
              <a:buNone/>
              <a:defRPr sz="1100"/>
            </a:lvl2pPr>
            <a:lvl3pPr marL="839126" indent="0">
              <a:buNone/>
              <a:defRPr sz="900"/>
            </a:lvl3pPr>
            <a:lvl4pPr marL="1258681" indent="0">
              <a:buNone/>
              <a:defRPr sz="800"/>
            </a:lvl4pPr>
            <a:lvl5pPr marL="1678242" indent="0">
              <a:buNone/>
              <a:defRPr sz="800"/>
            </a:lvl5pPr>
            <a:lvl6pPr marL="2097804" indent="0">
              <a:buNone/>
              <a:defRPr sz="800"/>
            </a:lvl6pPr>
            <a:lvl7pPr marL="2517357" indent="0">
              <a:buNone/>
              <a:defRPr sz="800"/>
            </a:lvl7pPr>
            <a:lvl8pPr marL="2936922" indent="0">
              <a:buNone/>
              <a:defRPr sz="800"/>
            </a:lvl8pPr>
            <a:lvl9pPr marL="3356483"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066C71C7-DFA5-477D-915F-F45EC2FAE868}"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B9514715-77B7-4AF3-9C94-CD9B3F826EC6}"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6671F291-67CC-4A6D-A9BF-3E4348F23FDA}" type="datetime1">
              <a:rPr lang="de-DE"/>
              <a:pPr>
                <a:defRPr/>
              </a:pPr>
              <a:t>30.10.2020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D2CFA4D-D34D-40A9-A2AD-D14C0867E4E4}"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128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3922" tIns="41962" rIns="83922" bIns="41962"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96"/>
            <a:ext cx="5486400" cy="4115405"/>
          </a:xfrm>
          <a:prstGeom prst="rect">
            <a:avLst/>
          </a:prstGeom>
        </p:spPr>
        <p:txBody>
          <a:bodyPr lIns="83922" tIns="41962" rIns="83922" bIns="41962"/>
          <a:lstStyle>
            <a:lvl1pPr marL="0" indent="0">
              <a:buNone/>
              <a:defRPr sz="3000"/>
            </a:lvl1pPr>
            <a:lvl2pPr marL="419597" indent="0">
              <a:buNone/>
              <a:defRPr sz="2600"/>
            </a:lvl2pPr>
            <a:lvl3pPr marL="839126" indent="0">
              <a:buNone/>
              <a:defRPr sz="2200"/>
            </a:lvl3pPr>
            <a:lvl4pPr marL="1258681" indent="0">
              <a:buNone/>
              <a:defRPr sz="1900"/>
            </a:lvl4pPr>
            <a:lvl5pPr marL="1678242" indent="0">
              <a:buNone/>
              <a:defRPr sz="1900"/>
            </a:lvl5pPr>
            <a:lvl6pPr marL="2097804" indent="0">
              <a:buNone/>
              <a:defRPr sz="1900"/>
            </a:lvl6pPr>
            <a:lvl7pPr marL="2517357" indent="0">
              <a:buNone/>
              <a:defRPr sz="1900"/>
            </a:lvl7pPr>
            <a:lvl8pPr marL="2936922" indent="0">
              <a:buNone/>
              <a:defRPr sz="1900"/>
            </a:lvl8pPr>
            <a:lvl9pPr marL="3356483"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3922" tIns="41962" rIns="83922" bIns="41962"/>
          <a:lstStyle>
            <a:lvl1pPr marL="0" indent="0">
              <a:buNone/>
              <a:defRPr sz="1300"/>
            </a:lvl1pPr>
            <a:lvl2pPr marL="419597" indent="0">
              <a:buNone/>
              <a:defRPr sz="1100"/>
            </a:lvl2pPr>
            <a:lvl3pPr marL="839126" indent="0">
              <a:buNone/>
              <a:defRPr sz="900"/>
            </a:lvl3pPr>
            <a:lvl4pPr marL="1258681" indent="0">
              <a:buNone/>
              <a:defRPr sz="800"/>
            </a:lvl4pPr>
            <a:lvl5pPr marL="1678242" indent="0">
              <a:buNone/>
              <a:defRPr sz="800"/>
            </a:lvl5pPr>
            <a:lvl6pPr marL="2097804" indent="0">
              <a:buNone/>
              <a:defRPr sz="800"/>
            </a:lvl6pPr>
            <a:lvl7pPr marL="2517357" indent="0">
              <a:buNone/>
              <a:defRPr sz="800"/>
            </a:lvl7pPr>
            <a:lvl8pPr marL="2936922" indent="0">
              <a:buNone/>
              <a:defRPr sz="800"/>
            </a:lvl8pPr>
            <a:lvl9pPr marL="3356483"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5DB33D4B-0B4C-4A0B-B41A-DAA8C917CBE7}"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5C8AA3A1-2BAE-4ED7-A9DD-5FF1C2DBAFFF}"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230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22" tIns="41962" rIns="83922" bIns="41962"/>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3922" tIns="41962" rIns="83922" bIns="4196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25ECFC94-ACA0-4089-AB5B-C0FEC8DFEBAC}"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14DAF11A-5988-4F41-99E5-7FFC50AF8028}"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333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241"/>
            <a:ext cx="2056320" cy="5851071"/>
          </a:xfrm>
          <a:prstGeom prst="rect">
            <a:avLst/>
          </a:prstGeom>
        </p:spPr>
        <p:txBody>
          <a:bodyPr vert="eaVert" lIns="83922" tIns="41962" rIns="83922" bIns="41962"/>
          <a:lstStyle/>
          <a:p>
            <a:r>
              <a:rPr lang="de-DE"/>
              <a:t>Titelmasterformat durch Klicken bearbeiten</a:t>
            </a:r>
          </a:p>
        </p:txBody>
      </p:sp>
      <p:sp>
        <p:nvSpPr>
          <p:cNvPr id="3" name="Vertikaler Textplatzhalter 2"/>
          <p:cNvSpPr>
            <a:spLocks noGrp="1"/>
          </p:cNvSpPr>
          <p:nvPr>
            <p:ph type="body" orient="vert" idx="1"/>
          </p:nvPr>
        </p:nvSpPr>
        <p:spPr>
          <a:xfrm>
            <a:off x="457922" y="275241"/>
            <a:ext cx="6035040" cy="5851071"/>
          </a:xfrm>
          <a:prstGeom prst="rect">
            <a:avLst/>
          </a:prstGeom>
        </p:spPr>
        <p:txBody>
          <a:bodyPr vert="eaVert" lIns="83922" tIns="41962" rIns="83922" bIns="4196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5C04DF04-18F0-43F7-BEA3-9D5DBD064F46}"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276" eaLnBrk="0" hangingPunct="0">
              <a:defRPr sz="2400">
                <a:solidFill>
                  <a:srgbClr val="1F497D"/>
                </a:solidFill>
                <a:latin typeface="Arial" pitchFamily="34" charset="0"/>
              </a:defRPr>
            </a:lvl1pPr>
          </a:lstStyle>
          <a:p>
            <a:pPr>
              <a:defRPr/>
            </a:pPr>
            <a:fld id="{4B95C421-FF70-4792-8E87-851C2BF404E0}"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3922" tIns="41962" rIns="83922" bIns="41962"/>
          <a:lstStyle/>
          <a:p>
            <a:r>
              <a:rPr lang="de-DE"/>
              <a:t>Titelmasterformat durch Klicken bearbeiten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3922" tIns="41962" rIns="83922" bIns="4196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435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3922" tIns="41962" rIns="83922" bIns="41962"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3922" tIns="41962" rIns="83922" bIns="41962" anchor="b"/>
          <a:lstStyle>
            <a:lvl1pPr marL="0" indent="0">
              <a:buNone/>
              <a:defRPr sz="1900">
                <a:solidFill>
                  <a:schemeClr val="tx1">
                    <a:tint val="75000"/>
                  </a:schemeClr>
                </a:solidFill>
              </a:defRPr>
            </a:lvl1pPr>
            <a:lvl2pPr marL="419597" indent="0">
              <a:buNone/>
              <a:defRPr sz="1700">
                <a:solidFill>
                  <a:schemeClr val="tx1">
                    <a:tint val="75000"/>
                  </a:schemeClr>
                </a:solidFill>
              </a:defRPr>
            </a:lvl2pPr>
            <a:lvl3pPr marL="839126" indent="0">
              <a:buNone/>
              <a:defRPr sz="1500">
                <a:solidFill>
                  <a:schemeClr val="tx1">
                    <a:tint val="75000"/>
                  </a:schemeClr>
                </a:solidFill>
              </a:defRPr>
            </a:lvl3pPr>
            <a:lvl4pPr marL="1258681" indent="0">
              <a:buNone/>
              <a:defRPr sz="1300">
                <a:solidFill>
                  <a:schemeClr val="tx1">
                    <a:tint val="75000"/>
                  </a:schemeClr>
                </a:solidFill>
              </a:defRPr>
            </a:lvl4pPr>
            <a:lvl5pPr marL="1678242" indent="0">
              <a:buNone/>
              <a:defRPr sz="1300">
                <a:solidFill>
                  <a:schemeClr val="tx1">
                    <a:tint val="75000"/>
                  </a:schemeClr>
                </a:solidFill>
              </a:defRPr>
            </a:lvl5pPr>
            <a:lvl6pPr marL="2097804" indent="0">
              <a:buNone/>
              <a:defRPr sz="1300">
                <a:solidFill>
                  <a:schemeClr val="tx1">
                    <a:tint val="75000"/>
                  </a:schemeClr>
                </a:solidFill>
              </a:defRPr>
            </a:lvl6pPr>
            <a:lvl7pPr marL="2517357" indent="0">
              <a:buNone/>
              <a:defRPr sz="1300">
                <a:solidFill>
                  <a:schemeClr val="tx1">
                    <a:tint val="75000"/>
                  </a:schemeClr>
                </a:solidFill>
              </a:defRPr>
            </a:lvl7pPr>
            <a:lvl8pPr marL="2936922" indent="0">
              <a:buNone/>
              <a:defRPr sz="1300">
                <a:solidFill>
                  <a:schemeClr val="tx1">
                    <a:tint val="75000"/>
                  </a:schemeClr>
                </a:solidFill>
              </a:defRPr>
            </a:lvl8pPr>
            <a:lvl9pPr marL="3356483"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90F34918-250F-42D3-AEF4-E23E93621DFC}"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DCD91EFF-EC19-41F8-8407-AD97BCDFCB04}" type="slidenum">
              <a:rPr lang="de-DE"/>
              <a:pPr>
                <a:defRPr/>
              </a:pPr>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537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22" tIns="41962" rIns="83922" bIns="41962"/>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3922" tIns="41962" rIns="83922" bIns="4196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3922" tIns="41962" rIns="83922" bIns="4196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FA90BDB7-26A1-4978-804E-ACF3E09FE05A}"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34A55D3D-C919-4C66-9092-6C4F16AF73AA}"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640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22" tIns="41962" rIns="83922" bIns="41962"/>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3922" tIns="41962" rIns="83922" bIns="41962" anchor="b"/>
          <a:lstStyle>
            <a:lvl1pPr marL="0" indent="0">
              <a:buNone/>
              <a:defRPr sz="2200" b="1"/>
            </a:lvl1pPr>
            <a:lvl2pPr marL="419597" indent="0">
              <a:buNone/>
              <a:defRPr sz="1900" b="1"/>
            </a:lvl2pPr>
            <a:lvl3pPr marL="839126" indent="0">
              <a:buNone/>
              <a:defRPr sz="1700" b="1"/>
            </a:lvl3pPr>
            <a:lvl4pPr marL="1258681" indent="0">
              <a:buNone/>
              <a:defRPr sz="1500" b="1"/>
            </a:lvl4pPr>
            <a:lvl5pPr marL="1678242" indent="0">
              <a:buNone/>
              <a:defRPr sz="1500" b="1"/>
            </a:lvl5pPr>
            <a:lvl6pPr marL="2097804" indent="0">
              <a:buNone/>
              <a:defRPr sz="1500" b="1"/>
            </a:lvl6pPr>
            <a:lvl7pPr marL="2517357" indent="0">
              <a:buNone/>
              <a:defRPr sz="1500" b="1"/>
            </a:lvl7pPr>
            <a:lvl8pPr marL="2936922" indent="0">
              <a:buNone/>
              <a:defRPr sz="1500" b="1"/>
            </a:lvl8pPr>
            <a:lvl9pPr marL="3356483"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706"/>
            <a:ext cx="4039200" cy="3950607"/>
          </a:xfrm>
          <a:prstGeom prst="rect">
            <a:avLst/>
          </a:prstGeom>
        </p:spPr>
        <p:txBody>
          <a:bodyPr lIns="83922" tIns="41962" rIns="83922" bIns="4196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3922" tIns="41962" rIns="83922" bIns="41962" anchor="b"/>
          <a:lstStyle>
            <a:lvl1pPr marL="0" indent="0">
              <a:buNone/>
              <a:defRPr sz="2200" b="1"/>
            </a:lvl1pPr>
            <a:lvl2pPr marL="419597" indent="0">
              <a:buNone/>
              <a:defRPr sz="1900" b="1"/>
            </a:lvl2pPr>
            <a:lvl3pPr marL="839126" indent="0">
              <a:buNone/>
              <a:defRPr sz="1700" b="1"/>
            </a:lvl3pPr>
            <a:lvl4pPr marL="1258681" indent="0">
              <a:buNone/>
              <a:defRPr sz="1500" b="1"/>
            </a:lvl4pPr>
            <a:lvl5pPr marL="1678242" indent="0">
              <a:buNone/>
              <a:defRPr sz="1500" b="1"/>
            </a:lvl5pPr>
            <a:lvl6pPr marL="2097804" indent="0">
              <a:buNone/>
              <a:defRPr sz="1500" b="1"/>
            </a:lvl6pPr>
            <a:lvl7pPr marL="2517357" indent="0">
              <a:buNone/>
              <a:defRPr sz="1500" b="1"/>
            </a:lvl7pPr>
            <a:lvl8pPr marL="2936922" indent="0">
              <a:buNone/>
              <a:defRPr sz="1500" b="1"/>
            </a:lvl8pPr>
            <a:lvl9pPr marL="3356483"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706"/>
            <a:ext cx="4042080" cy="3950607"/>
          </a:xfrm>
          <a:prstGeom prst="rect">
            <a:avLst/>
          </a:prstGeom>
        </p:spPr>
        <p:txBody>
          <a:bodyPr lIns="83922" tIns="41962" rIns="83922" bIns="4196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B239C105-7520-4DF2-BC7C-C8971B558400}"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75533CC1-0EF6-47E5-95AA-036ABEAC84F7}"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742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22" tIns="41962" rIns="83922" bIns="41962"/>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0500DC86-1F11-4023-BD0C-088D935149BA}"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9F4DC415-0302-4B2E-BA42-AC19CED3F247}" type="slidenum">
              <a:rPr lang="de-DE"/>
              <a:pPr>
                <a:defRPr/>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845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29EE361A-B7EE-4F55-AE35-25334F8A54F5}"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FF3BEB36-BFC8-427F-B5B9-6F1B35E78B97}"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74"/>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3135" indent="0">
              <a:buNone/>
              <a:defRPr sz="1800">
                <a:solidFill>
                  <a:schemeClr val="tx1">
                    <a:tint val="75000"/>
                  </a:schemeClr>
                </a:solidFill>
              </a:defRPr>
            </a:lvl2pPr>
            <a:lvl3pPr marL="906276" indent="0">
              <a:buNone/>
              <a:defRPr sz="1600">
                <a:solidFill>
                  <a:schemeClr val="tx1">
                    <a:tint val="75000"/>
                  </a:schemeClr>
                </a:solidFill>
              </a:defRPr>
            </a:lvl3pPr>
            <a:lvl4pPr marL="1359416" indent="0">
              <a:buNone/>
              <a:defRPr sz="1400">
                <a:solidFill>
                  <a:schemeClr val="tx1">
                    <a:tint val="75000"/>
                  </a:schemeClr>
                </a:solidFill>
              </a:defRPr>
            </a:lvl4pPr>
            <a:lvl5pPr marL="1812552" indent="0">
              <a:buNone/>
              <a:defRPr sz="1400">
                <a:solidFill>
                  <a:schemeClr val="tx1">
                    <a:tint val="75000"/>
                  </a:schemeClr>
                </a:solidFill>
              </a:defRPr>
            </a:lvl5pPr>
            <a:lvl6pPr marL="2265677" indent="0">
              <a:buNone/>
              <a:defRPr sz="1400">
                <a:solidFill>
                  <a:schemeClr val="tx1">
                    <a:tint val="75000"/>
                  </a:schemeClr>
                </a:solidFill>
              </a:defRPr>
            </a:lvl6pPr>
            <a:lvl7pPr marL="2718827" indent="0">
              <a:buNone/>
              <a:defRPr sz="1400">
                <a:solidFill>
                  <a:schemeClr val="tx1">
                    <a:tint val="75000"/>
                  </a:schemeClr>
                </a:solidFill>
              </a:defRPr>
            </a:lvl7pPr>
            <a:lvl8pPr marL="3171967" indent="0">
              <a:buNone/>
              <a:defRPr sz="1400">
                <a:solidFill>
                  <a:schemeClr val="tx1">
                    <a:tint val="75000"/>
                  </a:schemeClr>
                </a:solidFill>
              </a:defRPr>
            </a:lvl8pPr>
            <a:lvl9pPr marL="3625111"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C57CDF8A-B027-4A2A-BA2B-CFA06EC02DC3}" type="datetime1">
              <a:rPr lang="de-DE"/>
              <a:pPr>
                <a:defRPr/>
              </a:pPr>
              <a:t>30.10.2020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BD86ABA-1221-4039-B0DA-04F3C18C8EEF}" type="slidenum">
              <a:rPr lang="de-DE"/>
              <a:pPr>
                <a:defRPr/>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2947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3922" tIns="41962" rIns="83922" bIns="41962"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3922" tIns="41962" rIns="83922" bIns="41962"/>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3922" tIns="41962" rIns="83922" bIns="41962"/>
          <a:lstStyle>
            <a:lvl1pPr marL="0" indent="0">
              <a:buNone/>
              <a:defRPr sz="1300"/>
            </a:lvl1pPr>
            <a:lvl2pPr marL="419597" indent="0">
              <a:buNone/>
              <a:defRPr sz="1100"/>
            </a:lvl2pPr>
            <a:lvl3pPr marL="839126" indent="0">
              <a:buNone/>
              <a:defRPr sz="900"/>
            </a:lvl3pPr>
            <a:lvl4pPr marL="1258681" indent="0">
              <a:buNone/>
              <a:defRPr sz="800"/>
            </a:lvl4pPr>
            <a:lvl5pPr marL="1678242" indent="0">
              <a:buNone/>
              <a:defRPr sz="800"/>
            </a:lvl5pPr>
            <a:lvl6pPr marL="2097804" indent="0">
              <a:buNone/>
              <a:defRPr sz="800"/>
            </a:lvl6pPr>
            <a:lvl7pPr marL="2517357" indent="0">
              <a:buNone/>
              <a:defRPr sz="800"/>
            </a:lvl7pPr>
            <a:lvl8pPr marL="2936922" indent="0">
              <a:buNone/>
              <a:defRPr sz="800"/>
            </a:lvl8pPr>
            <a:lvl9pPr marL="3356483"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49D0DB59-3346-4C92-B793-BF00B57852EE}"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1B93223C-D6BD-4081-BC1D-E2989689E04F}" type="slidenum">
              <a:rPr lang="de-DE"/>
              <a:pPr>
                <a:defRPr/>
              </a:pPr>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049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3922" tIns="41962" rIns="83922" bIns="41962"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96"/>
            <a:ext cx="5486400" cy="4115405"/>
          </a:xfrm>
          <a:prstGeom prst="rect">
            <a:avLst/>
          </a:prstGeom>
        </p:spPr>
        <p:txBody>
          <a:bodyPr lIns="83922" tIns="41962" rIns="83922" bIns="41962"/>
          <a:lstStyle>
            <a:lvl1pPr marL="0" indent="0">
              <a:buNone/>
              <a:defRPr sz="3000"/>
            </a:lvl1pPr>
            <a:lvl2pPr marL="419597" indent="0">
              <a:buNone/>
              <a:defRPr sz="2600"/>
            </a:lvl2pPr>
            <a:lvl3pPr marL="839126" indent="0">
              <a:buNone/>
              <a:defRPr sz="2200"/>
            </a:lvl3pPr>
            <a:lvl4pPr marL="1258681" indent="0">
              <a:buNone/>
              <a:defRPr sz="1900"/>
            </a:lvl4pPr>
            <a:lvl5pPr marL="1678242" indent="0">
              <a:buNone/>
              <a:defRPr sz="1900"/>
            </a:lvl5pPr>
            <a:lvl6pPr marL="2097804" indent="0">
              <a:buNone/>
              <a:defRPr sz="1900"/>
            </a:lvl6pPr>
            <a:lvl7pPr marL="2517357" indent="0">
              <a:buNone/>
              <a:defRPr sz="1900"/>
            </a:lvl7pPr>
            <a:lvl8pPr marL="2936922" indent="0">
              <a:buNone/>
              <a:defRPr sz="1900"/>
            </a:lvl8pPr>
            <a:lvl9pPr marL="3356483"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3922" tIns="41962" rIns="83922" bIns="41962"/>
          <a:lstStyle>
            <a:lvl1pPr marL="0" indent="0">
              <a:buNone/>
              <a:defRPr sz="1300"/>
            </a:lvl1pPr>
            <a:lvl2pPr marL="419597" indent="0">
              <a:buNone/>
              <a:defRPr sz="1100"/>
            </a:lvl2pPr>
            <a:lvl3pPr marL="839126" indent="0">
              <a:buNone/>
              <a:defRPr sz="900"/>
            </a:lvl3pPr>
            <a:lvl4pPr marL="1258681" indent="0">
              <a:buNone/>
              <a:defRPr sz="800"/>
            </a:lvl4pPr>
            <a:lvl5pPr marL="1678242" indent="0">
              <a:buNone/>
              <a:defRPr sz="800"/>
            </a:lvl5pPr>
            <a:lvl6pPr marL="2097804" indent="0">
              <a:buNone/>
              <a:defRPr sz="800"/>
            </a:lvl6pPr>
            <a:lvl7pPr marL="2517357" indent="0">
              <a:buNone/>
              <a:defRPr sz="800"/>
            </a:lvl7pPr>
            <a:lvl8pPr marL="2936922" indent="0">
              <a:buNone/>
              <a:defRPr sz="800"/>
            </a:lvl8pPr>
            <a:lvl9pPr marL="3356483"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F162C643-1B74-40AA-8011-D9C3C2C7CE16}"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5E9D54D1-2F3A-4DBF-80E1-30ECA3816944}" type="slidenum">
              <a:rPr lang="de-DE"/>
              <a:pPr>
                <a:defRPr/>
              </a:pPr>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152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22" tIns="41962" rIns="83922" bIns="41962"/>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3922" tIns="41962" rIns="83922" bIns="4196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1AA0B290-0B9B-471A-A30E-FC400036D7DC}"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FB72EB73-6C91-4C81-86FC-1C43D49A2664}" type="slidenum">
              <a:rPr lang="de-DE"/>
              <a:pPr>
                <a:defRPr/>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254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241"/>
            <a:ext cx="2056320" cy="5851071"/>
          </a:xfrm>
          <a:prstGeom prst="rect">
            <a:avLst/>
          </a:prstGeom>
        </p:spPr>
        <p:txBody>
          <a:bodyPr vert="eaVert" lIns="83922" tIns="41962" rIns="83922" bIns="41962"/>
          <a:lstStyle/>
          <a:p>
            <a:r>
              <a:rPr lang="de-DE"/>
              <a:t>Titelmasterformat durch Klicken bearbeiten</a:t>
            </a:r>
          </a:p>
        </p:txBody>
      </p:sp>
      <p:sp>
        <p:nvSpPr>
          <p:cNvPr id="3" name="Vertikaler Textplatzhalter 2"/>
          <p:cNvSpPr>
            <a:spLocks noGrp="1"/>
          </p:cNvSpPr>
          <p:nvPr>
            <p:ph type="body" orient="vert" idx="1"/>
          </p:nvPr>
        </p:nvSpPr>
        <p:spPr>
          <a:xfrm>
            <a:off x="457922" y="275241"/>
            <a:ext cx="6035040" cy="5851071"/>
          </a:xfrm>
          <a:prstGeom prst="rect">
            <a:avLst/>
          </a:prstGeom>
        </p:spPr>
        <p:txBody>
          <a:bodyPr vert="eaVert" lIns="83922" tIns="41962" rIns="83922" bIns="4196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DD618A95-FA37-47BD-8124-6DEE9373EA34}"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lIns="83922" tIns="41962" rIns="83922" bIns="41962"/>
          <a:lstStyle>
            <a:lvl1pPr algn="ctr" defTabSz="906386" eaLnBrk="0" hangingPunct="0">
              <a:defRPr sz="2400">
                <a:solidFill>
                  <a:srgbClr val="1F497D"/>
                </a:solidFill>
                <a:latin typeface="Arial" pitchFamily="34" charset="0"/>
              </a:defRPr>
            </a:lvl1pPr>
          </a:lstStyle>
          <a:p>
            <a:pPr>
              <a:defRPr/>
            </a:pPr>
            <a:fld id="{1351CAD2-4ECD-4596-A419-2B0DED57CBBA}" type="slidenum">
              <a:rPr lang="de-DE"/>
              <a:pPr>
                <a:defRPr/>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3952" tIns="41977" rIns="83952" bIns="41977"/>
          <a:lstStyle/>
          <a:p>
            <a:r>
              <a:rPr lang="de-DE"/>
              <a:t>Titelmasterformat durch Klicken bearbeiten</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3952" tIns="41977" rIns="83952" bIns="4197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357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3952" tIns="41977" rIns="83952" bIns="41977"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3952" tIns="41977" rIns="83952" bIns="41977" anchor="b"/>
          <a:lstStyle>
            <a:lvl1pPr marL="0" indent="0">
              <a:buNone/>
              <a:defRPr sz="1900">
                <a:solidFill>
                  <a:schemeClr val="tx1">
                    <a:tint val="75000"/>
                  </a:schemeClr>
                </a:solidFill>
              </a:defRPr>
            </a:lvl1pPr>
            <a:lvl2pPr marL="419747" indent="0">
              <a:buNone/>
              <a:defRPr sz="1700">
                <a:solidFill>
                  <a:schemeClr val="tx1">
                    <a:tint val="75000"/>
                  </a:schemeClr>
                </a:solidFill>
              </a:defRPr>
            </a:lvl2pPr>
            <a:lvl3pPr marL="839430" indent="0">
              <a:buNone/>
              <a:defRPr sz="1500">
                <a:solidFill>
                  <a:schemeClr val="tx1">
                    <a:tint val="75000"/>
                  </a:schemeClr>
                </a:solidFill>
              </a:defRPr>
            </a:lvl3pPr>
            <a:lvl4pPr marL="1259137" indent="0">
              <a:buNone/>
              <a:defRPr sz="1300">
                <a:solidFill>
                  <a:schemeClr val="tx1">
                    <a:tint val="75000"/>
                  </a:schemeClr>
                </a:solidFill>
              </a:defRPr>
            </a:lvl4pPr>
            <a:lvl5pPr marL="1678848" indent="0">
              <a:buNone/>
              <a:defRPr sz="1300">
                <a:solidFill>
                  <a:schemeClr val="tx1">
                    <a:tint val="75000"/>
                  </a:schemeClr>
                </a:solidFill>
              </a:defRPr>
            </a:lvl5pPr>
            <a:lvl6pPr marL="2098563" indent="0">
              <a:buNone/>
              <a:defRPr sz="1300">
                <a:solidFill>
                  <a:schemeClr val="tx1">
                    <a:tint val="75000"/>
                  </a:schemeClr>
                </a:solidFill>
              </a:defRPr>
            </a:lvl6pPr>
            <a:lvl7pPr marL="2518268" indent="0">
              <a:buNone/>
              <a:defRPr sz="1300">
                <a:solidFill>
                  <a:schemeClr val="tx1">
                    <a:tint val="75000"/>
                  </a:schemeClr>
                </a:solidFill>
              </a:defRPr>
            </a:lvl7pPr>
            <a:lvl8pPr marL="2937985" indent="0">
              <a:buNone/>
              <a:defRPr sz="1300">
                <a:solidFill>
                  <a:schemeClr val="tx1">
                    <a:tint val="75000"/>
                  </a:schemeClr>
                </a:solidFill>
              </a:defRPr>
            </a:lvl8pPr>
            <a:lvl9pPr marL="3357698"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10F04DBD-9C6A-4D41-853C-5CA3A6F5A10F}"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699742C4-072F-47CC-8CA0-FF89B6B71A52}" type="slidenum">
              <a:rPr lang="de-DE"/>
              <a:pPr>
                <a:defRPr/>
              </a:pPr>
              <a:t>‹Nr.›</a:t>
            </a:fld>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459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52" tIns="41977" rIns="83952" bIns="41977"/>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3952" tIns="41977" rIns="83952" bIns="4197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3952" tIns="41977" rIns="83952" bIns="4197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012F1E16-2922-47B6-9D95-F94564A00932}"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CD774572-71F7-40E2-9E01-1D888F63B37A}" type="slidenum">
              <a:rPr lang="de-DE"/>
              <a:pPr>
                <a:defRPr/>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561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52" tIns="41977" rIns="83952" bIns="41977"/>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3952" tIns="41977" rIns="83952" bIns="41977" anchor="b"/>
          <a:lstStyle>
            <a:lvl1pPr marL="0" indent="0">
              <a:buNone/>
              <a:defRPr sz="2200" b="1"/>
            </a:lvl1pPr>
            <a:lvl2pPr marL="419747" indent="0">
              <a:buNone/>
              <a:defRPr sz="1900" b="1"/>
            </a:lvl2pPr>
            <a:lvl3pPr marL="839430" indent="0">
              <a:buNone/>
              <a:defRPr sz="1700" b="1"/>
            </a:lvl3pPr>
            <a:lvl4pPr marL="1259137" indent="0">
              <a:buNone/>
              <a:defRPr sz="1500" b="1"/>
            </a:lvl4pPr>
            <a:lvl5pPr marL="1678848" indent="0">
              <a:buNone/>
              <a:defRPr sz="1500" b="1"/>
            </a:lvl5pPr>
            <a:lvl6pPr marL="2098563" indent="0">
              <a:buNone/>
              <a:defRPr sz="1500" b="1"/>
            </a:lvl6pPr>
            <a:lvl7pPr marL="2518268" indent="0">
              <a:buNone/>
              <a:defRPr sz="1500" b="1"/>
            </a:lvl7pPr>
            <a:lvl8pPr marL="2937985" indent="0">
              <a:buNone/>
              <a:defRPr sz="1500" b="1"/>
            </a:lvl8pPr>
            <a:lvl9pPr marL="3357698"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703"/>
            <a:ext cx="4039200" cy="3950607"/>
          </a:xfrm>
          <a:prstGeom prst="rect">
            <a:avLst/>
          </a:prstGeom>
        </p:spPr>
        <p:txBody>
          <a:bodyPr lIns="83952" tIns="41977" rIns="83952" bIns="4197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3952" tIns="41977" rIns="83952" bIns="41977" anchor="b"/>
          <a:lstStyle>
            <a:lvl1pPr marL="0" indent="0">
              <a:buNone/>
              <a:defRPr sz="2200" b="1"/>
            </a:lvl1pPr>
            <a:lvl2pPr marL="419747" indent="0">
              <a:buNone/>
              <a:defRPr sz="1900" b="1"/>
            </a:lvl2pPr>
            <a:lvl3pPr marL="839430" indent="0">
              <a:buNone/>
              <a:defRPr sz="1700" b="1"/>
            </a:lvl3pPr>
            <a:lvl4pPr marL="1259137" indent="0">
              <a:buNone/>
              <a:defRPr sz="1500" b="1"/>
            </a:lvl4pPr>
            <a:lvl5pPr marL="1678848" indent="0">
              <a:buNone/>
              <a:defRPr sz="1500" b="1"/>
            </a:lvl5pPr>
            <a:lvl6pPr marL="2098563" indent="0">
              <a:buNone/>
              <a:defRPr sz="1500" b="1"/>
            </a:lvl6pPr>
            <a:lvl7pPr marL="2518268" indent="0">
              <a:buNone/>
              <a:defRPr sz="1500" b="1"/>
            </a:lvl7pPr>
            <a:lvl8pPr marL="2937985" indent="0">
              <a:buNone/>
              <a:defRPr sz="1500" b="1"/>
            </a:lvl8pPr>
            <a:lvl9pPr marL="3357698"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703"/>
            <a:ext cx="4042080" cy="3950607"/>
          </a:xfrm>
          <a:prstGeom prst="rect">
            <a:avLst/>
          </a:prstGeom>
        </p:spPr>
        <p:txBody>
          <a:bodyPr lIns="83952" tIns="41977" rIns="83952" bIns="4197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480699AA-D8CE-4F72-A5D9-8FF0ED26BBD4}"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DCE17813-C220-4EF1-8436-26DFF0DCA4B9}" type="slidenum">
              <a:rPr lang="de-DE"/>
              <a:pPr>
                <a:defRPr/>
              </a:pPr>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664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52" tIns="41977" rIns="83952" bIns="41977"/>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B742D449-6025-4198-BD03-865D2B98C87A}"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239CA6C4-D65B-4B83-8855-94E934F226FF}"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7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7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15AE28A6-9712-4376-9432-472CFDA3368A}" type="datetime1">
              <a:rPr lang="de-DE"/>
              <a:pPr>
                <a:defRPr/>
              </a:pPr>
              <a:t>30.10.2020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F6CE805-4139-470B-B533-481707053302}" type="slidenum">
              <a:rPr lang="de-DE"/>
              <a:pPr>
                <a:defRPr/>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766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7D5AD369-F677-4BF2-8941-F4631E655813}"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8B5DF414-1172-466C-AB2D-29BB306FEA2C}" type="slidenum">
              <a:rPr lang="de-DE"/>
              <a:pPr>
                <a:defRPr/>
              </a:pPr>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869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3952" tIns="41977" rIns="83952" bIns="41977"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3952" tIns="41977" rIns="83952" bIns="41977"/>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3952" tIns="41977" rIns="83952" bIns="41977"/>
          <a:lstStyle>
            <a:lvl1pPr marL="0" indent="0">
              <a:buNone/>
              <a:defRPr sz="1300"/>
            </a:lvl1pPr>
            <a:lvl2pPr marL="419747" indent="0">
              <a:buNone/>
              <a:defRPr sz="1100"/>
            </a:lvl2pPr>
            <a:lvl3pPr marL="839430" indent="0">
              <a:buNone/>
              <a:defRPr sz="900"/>
            </a:lvl3pPr>
            <a:lvl4pPr marL="1259137" indent="0">
              <a:buNone/>
              <a:defRPr sz="800"/>
            </a:lvl4pPr>
            <a:lvl5pPr marL="1678848" indent="0">
              <a:buNone/>
              <a:defRPr sz="800"/>
            </a:lvl5pPr>
            <a:lvl6pPr marL="2098563" indent="0">
              <a:buNone/>
              <a:defRPr sz="800"/>
            </a:lvl6pPr>
            <a:lvl7pPr marL="2518268" indent="0">
              <a:buNone/>
              <a:defRPr sz="800"/>
            </a:lvl7pPr>
            <a:lvl8pPr marL="2937985" indent="0">
              <a:buNone/>
              <a:defRPr sz="800"/>
            </a:lvl8pPr>
            <a:lvl9pPr marL="3357698"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0C521D4E-DB6E-4C1D-A85D-7704D1B897C0}"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4DA834C5-583D-47DF-95F3-DF7AB4272D81}" type="slidenum">
              <a:rPr lang="de-DE"/>
              <a:pPr>
                <a:defRPr/>
              </a:pPr>
              <a:t>‹Nr.›</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3971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3952" tIns="41977" rIns="83952" bIns="41977"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93"/>
            <a:ext cx="5486400" cy="4115405"/>
          </a:xfrm>
          <a:prstGeom prst="rect">
            <a:avLst/>
          </a:prstGeom>
        </p:spPr>
        <p:txBody>
          <a:bodyPr lIns="83952" tIns="41977" rIns="83952" bIns="41977"/>
          <a:lstStyle>
            <a:lvl1pPr marL="0" indent="0">
              <a:buNone/>
              <a:defRPr sz="3000"/>
            </a:lvl1pPr>
            <a:lvl2pPr marL="419747" indent="0">
              <a:buNone/>
              <a:defRPr sz="2600"/>
            </a:lvl2pPr>
            <a:lvl3pPr marL="839430" indent="0">
              <a:buNone/>
              <a:defRPr sz="2200"/>
            </a:lvl3pPr>
            <a:lvl4pPr marL="1259137" indent="0">
              <a:buNone/>
              <a:defRPr sz="1900"/>
            </a:lvl4pPr>
            <a:lvl5pPr marL="1678848" indent="0">
              <a:buNone/>
              <a:defRPr sz="1900"/>
            </a:lvl5pPr>
            <a:lvl6pPr marL="2098563" indent="0">
              <a:buNone/>
              <a:defRPr sz="1900"/>
            </a:lvl6pPr>
            <a:lvl7pPr marL="2518268" indent="0">
              <a:buNone/>
              <a:defRPr sz="1900"/>
            </a:lvl7pPr>
            <a:lvl8pPr marL="2937985" indent="0">
              <a:buNone/>
              <a:defRPr sz="1900"/>
            </a:lvl8pPr>
            <a:lvl9pPr marL="3357698"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3952" tIns="41977" rIns="83952" bIns="41977"/>
          <a:lstStyle>
            <a:lvl1pPr marL="0" indent="0">
              <a:buNone/>
              <a:defRPr sz="1300"/>
            </a:lvl1pPr>
            <a:lvl2pPr marL="419747" indent="0">
              <a:buNone/>
              <a:defRPr sz="1100"/>
            </a:lvl2pPr>
            <a:lvl3pPr marL="839430" indent="0">
              <a:buNone/>
              <a:defRPr sz="900"/>
            </a:lvl3pPr>
            <a:lvl4pPr marL="1259137" indent="0">
              <a:buNone/>
              <a:defRPr sz="800"/>
            </a:lvl4pPr>
            <a:lvl5pPr marL="1678848" indent="0">
              <a:buNone/>
              <a:defRPr sz="800"/>
            </a:lvl5pPr>
            <a:lvl6pPr marL="2098563" indent="0">
              <a:buNone/>
              <a:defRPr sz="800"/>
            </a:lvl6pPr>
            <a:lvl7pPr marL="2518268" indent="0">
              <a:buNone/>
              <a:defRPr sz="800"/>
            </a:lvl7pPr>
            <a:lvl8pPr marL="2937985" indent="0">
              <a:buNone/>
              <a:defRPr sz="800"/>
            </a:lvl8pPr>
            <a:lvl9pPr marL="3357698"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C2A9BBD1-9DF2-4626-BA9F-33C2D975C58C}"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5F53460C-1A05-47D4-86B6-CA676B9DD3C4}" type="slidenum">
              <a:rPr lang="de-DE"/>
              <a:pPr>
                <a:defRPr/>
              </a:pPr>
              <a:t>‹Nr.›</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073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52" tIns="41977" rIns="83952" bIns="41977"/>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3952" tIns="41977" rIns="83952" bIns="4197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2DB6C884-C0F2-4B0D-8914-F4D60A33E702}"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FB8AA1E9-67AF-42B7-BED6-A4C4DFC2115A}" type="slidenum">
              <a:rPr lang="de-DE"/>
              <a:pPr>
                <a:defRPr/>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176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238"/>
            <a:ext cx="2056320" cy="5851071"/>
          </a:xfrm>
          <a:prstGeom prst="rect">
            <a:avLst/>
          </a:prstGeom>
        </p:spPr>
        <p:txBody>
          <a:bodyPr vert="eaVert" lIns="83952" tIns="41977" rIns="83952" bIns="41977"/>
          <a:lstStyle/>
          <a:p>
            <a:r>
              <a:rPr lang="de-DE"/>
              <a:t>Titelmasterformat durch Klicken bearbeiten</a:t>
            </a:r>
          </a:p>
        </p:txBody>
      </p:sp>
      <p:sp>
        <p:nvSpPr>
          <p:cNvPr id="3" name="Vertikaler Textplatzhalter 2"/>
          <p:cNvSpPr>
            <a:spLocks noGrp="1"/>
          </p:cNvSpPr>
          <p:nvPr>
            <p:ph type="body" orient="vert" idx="1"/>
          </p:nvPr>
        </p:nvSpPr>
        <p:spPr>
          <a:xfrm>
            <a:off x="457922" y="275238"/>
            <a:ext cx="6035040" cy="5851071"/>
          </a:xfrm>
          <a:prstGeom prst="rect">
            <a:avLst/>
          </a:prstGeom>
        </p:spPr>
        <p:txBody>
          <a:bodyPr vert="eaVert" lIns="83952" tIns="41977" rIns="83952" bIns="4197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DEDA59C3-DF16-4042-90B2-09402D5B4612}"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3952" tIns="41977" rIns="83952" bIns="41977" numCol="1" anchor="t" anchorCtr="0" compatLnSpc="1">
            <a:prstTxWarp prst="textNoShape">
              <a:avLst/>
            </a:prstTxWarp>
          </a:bodyPr>
          <a:lstStyle>
            <a:lvl1pPr algn="ctr" eaLnBrk="0" hangingPunct="0">
              <a:defRPr sz="2400">
                <a:solidFill>
                  <a:srgbClr val="1F497D"/>
                </a:solidFill>
              </a:defRPr>
            </a:lvl1pPr>
          </a:lstStyle>
          <a:p>
            <a:pPr>
              <a:defRPr/>
            </a:pPr>
            <a:fld id="{FCD988BF-D0C7-4CEB-A7EA-4FBBF111674E}" type="slidenum">
              <a:rPr lang="de-DE"/>
              <a:pPr>
                <a:defRPr/>
              </a:pPr>
              <a:t>‹Nr.›</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3992" tIns="41997" rIns="83992" bIns="41997"/>
          <a:lstStyle/>
          <a:p>
            <a:r>
              <a:rPr lang="de-DE"/>
              <a:t>Titelmasterformat durch Klicken bearbeiten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3992" tIns="41997" rIns="83992" bIns="4199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278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3992" tIns="41997" rIns="83992" bIns="41997"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3992" tIns="41997" rIns="83992" bIns="41997" anchor="b"/>
          <a:lstStyle>
            <a:lvl1pPr marL="0" indent="0">
              <a:buNone/>
              <a:defRPr sz="1900">
                <a:solidFill>
                  <a:schemeClr val="tx1">
                    <a:tint val="75000"/>
                  </a:schemeClr>
                </a:solidFill>
              </a:defRPr>
            </a:lvl1pPr>
            <a:lvl2pPr marL="419947" indent="0">
              <a:buNone/>
              <a:defRPr sz="1700">
                <a:solidFill>
                  <a:schemeClr val="tx1">
                    <a:tint val="75000"/>
                  </a:schemeClr>
                </a:solidFill>
              </a:defRPr>
            </a:lvl2pPr>
            <a:lvl3pPr marL="839834" indent="0">
              <a:buNone/>
              <a:defRPr sz="1500">
                <a:solidFill>
                  <a:schemeClr val="tx1">
                    <a:tint val="75000"/>
                  </a:schemeClr>
                </a:solidFill>
              </a:defRPr>
            </a:lvl3pPr>
            <a:lvl4pPr marL="1259745" indent="0">
              <a:buNone/>
              <a:defRPr sz="1300">
                <a:solidFill>
                  <a:schemeClr val="tx1">
                    <a:tint val="75000"/>
                  </a:schemeClr>
                </a:solidFill>
              </a:defRPr>
            </a:lvl4pPr>
            <a:lvl5pPr marL="1679658" indent="0">
              <a:buNone/>
              <a:defRPr sz="1300">
                <a:solidFill>
                  <a:schemeClr val="tx1">
                    <a:tint val="75000"/>
                  </a:schemeClr>
                </a:solidFill>
              </a:defRPr>
            </a:lvl5pPr>
            <a:lvl6pPr marL="2099576" indent="0">
              <a:buNone/>
              <a:defRPr sz="1300">
                <a:solidFill>
                  <a:schemeClr val="tx1">
                    <a:tint val="75000"/>
                  </a:schemeClr>
                </a:solidFill>
              </a:defRPr>
            </a:lvl6pPr>
            <a:lvl7pPr marL="2519484" indent="0">
              <a:buNone/>
              <a:defRPr sz="1300">
                <a:solidFill>
                  <a:schemeClr val="tx1">
                    <a:tint val="75000"/>
                  </a:schemeClr>
                </a:solidFill>
              </a:defRPr>
            </a:lvl7pPr>
            <a:lvl8pPr marL="2939403" indent="0">
              <a:buNone/>
              <a:defRPr sz="1300">
                <a:solidFill>
                  <a:schemeClr val="tx1">
                    <a:tint val="75000"/>
                  </a:schemeClr>
                </a:solidFill>
              </a:defRPr>
            </a:lvl8pPr>
            <a:lvl9pPr marL="3359318"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B41491CB-C1E9-46A4-A733-4913A2D7847F}"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D05273EC-FBCF-40D6-B4CF-462E6BC88609}" type="slidenum">
              <a:rPr lang="de-DE"/>
              <a:pPr>
                <a:defRPr/>
              </a:pPr>
              <a:t>‹Nr.›</a:t>
            </a:fld>
            <a:endParaRPr lang="de-D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381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92" tIns="41997" rIns="83992" bIns="41997"/>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3992" tIns="41997" rIns="83992" bIns="4199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3992" tIns="41997" rIns="83992" bIns="4199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BB6CFE62-224B-4226-A967-C356B55CF3F1}"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2055427C-E1FC-4D21-B842-D4BB0F52CFD4}" type="slidenum">
              <a:rPr lang="de-DE"/>
              <a:pPr>
                <a:defRPr/>
              </a:pPr>
              <a:t>‹Nr.›</a:t>
            </a:fld>
            <a:endParaRPr 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483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92" tIns="41997" rIns="83992" bIns="41997"/>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3992" tIns="41997" rIns="83992" bIns="41997" anchor="b"/>
          <a:lstStyle>
            <a:lvl1pPr marL="0" indent="0">
              <a:buNone/>
              <a:defRPr sz="2200" b="1"/>
            </a:lvl1pPr>
            <a:lvl2pPr marL="419947" indent="0">
              <a:buNone/>
              <a:defRPr sz="1900" b="1"/>
            </a:lvl2pPr>
            <a:lvl3pPr marL="839834" indent="0">
              <a:buNone/>
              <a:defRPr sz="1700" b="1"/>
            </a:lvl3pPr>
            <a:lvl4pPr marL="1259745" indent="0">
              <a:buNone/>
              <a:defRPr sz="1500" b="1"/>
            </a:lvl4pPr>
            <a:lvl5pPr marL="1679658" indent="0">
              <a:buNone/>
              <a:defRPr sz="1500" b="1"/>
            </a:lvl5pPr>
            <a:lvl6pPr marL="2099576" indent="0">
              <a:buNone/>
              <a:defRPr sz="1500" b="1"/>
            </a:lvl6pPr>
            <a:lvl7pPr marL="2519484" indent="0">
              <a:buNone/>
              <a:defRPr sz="1500" b="1"/>
            </a:lvl7pPr>
            <a:lvl8pPr marL="2939403" indent="0">
              <a:buNone/>
              <a:defRPr sz="1500" b="1"/>
            </a:lvl8pPr>
            <a:lvl9pPr marL="3359318"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699"/>
            <a:ext cx="4039200" cy="3950607"/>
          </a:xfrm>
          <a:prstGeom prst="rect">
            <a:avLst/>
          </a:prstGeom>
        </p:spPr>
        <p:txBody>
          <a:bodyPr lIns="83992" tIns="41997" rIns="83992" bIns="4199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3992" tIns="41997" rIns="83992" bIns="41997" anchor="b"/>
          <a:lstStyle>
            <a:lvl1pPr marL="0" indent="0">
              <a:buNone/>
              <a:defRPr sz="2200" b="1"/>
            </a:lvl1pPr>
            <a:lvl2pPr marL="419947" indent="0">
              <a:buNone/>
              <a:defRPr sz="1900" b="1"/>
            </a:lvl2pPr>
            <a:lvl3pPr marL="839834" indent="0">
              <a:buNone/>
              <a:defRPr sz="1700" b="1"/>
            </a:lvl3pPr>
            <a:lvl4pPr marL="1259745" indent="0">
              <a:buNone/>
              <a:defRPr sz="1500" b="1"/>
            </a:lvl4pPr>
            <a:lvl5pPr marL="1679658" indent="0">
              <a:buNone/>
              <a:defRPr sz="1500" b="1"/>
            </a:lvl5pPr>
            <a:lvl6pPr marL="2099576" indent="0">
              <a:buNone/>
              <a:defRPr sz="1500" b="1"/>
            </a:lvl6pPr>
            <a:lvl7pPr marL="2519484" indent="0">
              <a:buNone/>
              <a:defRPr sz="1500" b="1"/>
            </a:lvl7pPr>
            <a:lvl8pPr marL="2939403" indent="0">
              <a:buNone/>
              <a:defRPr sz="1500" b="1"/>
            </a:lvl8pPr>
            <a:lvl9pPr marL="3359318"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699"/>
            <a:ext cx="4042080" cy="3950607"/>
          </a:xfrm>
          <a:prstGeom prst="rect">
            <a:avLst/>
          </a:prstGeom>
        </p:spPr>
        <p:txBody>
          <a:bodyPr lIns="83992" tIns="41997" rIns="83992" bIns="4199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376F1EB2-4123-41DA-ACDC-237730E881BE}"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86A140DB-1563-499B-A64E-6D6F13A996A5}"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3135" indent="0">
              <a:buNone/>
              <a:defRPr sz="2000" b="1"/>
            </a:lvl2pPr>
            <a:lvl3pPr marL="906276" indent="0">
              <a:buNone/>
              <a:defRPr sz="1800" b="1"/>
            </a:lvl3pPr>
            <a:lvl4pPr marL="1359416" indent="0">
              <a:buNone/>
              <a:defRPr sz="1600" b="1"/>
            </a:lvl4pPr>
            <a:lvl5pPr marL="1812552" indent="0">
              <a:buNone/>
              <a:defRPr sz="1600" b="1"/>
            </a:lvl5pPr>
            <a:lvl6pPr marL="2265677" indent="0">
              <a:buNone/>
              <a:defRPr sz="1600" b="1"/>
            </a:lvl6pPr>
            <a:lvl7pPr marL="2718827" indent="0">
              <a:buNone/>
              <a:defRPr sz="1600" b="1"/>
            </a:lvl7pPr>
            <a:lvl8pPr marL="3171967" indent="0">
              <a:buNone/>
              <a:defRPr sz="1600" b="1"/>
            </a:lvl8pPr>
            <a:lvl9pPr marL="3625111"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3135" indent="0">
              <a:buNone/>
              <a:defRPr sz="2000" b="1"/>
            </a:lvl2pPr>
            <a:lvl3pPr marL="906276" indent="0">
              <a:buNone/>
              <a:defRPr sz="1800" b="1"/>
            </a:lvl3pPr>
            <a:lvl4pPr marL="1359416" indent="0">
              <a:buNone/>
              <a:defRPr sz="1600" b="1"/>
            </a:lvl4pPr>
            <a:lvl5pPr marL="1812552" indent="0">
              <a:buNone/>
              <a:defRPr sz="1600" b="1"/>
            </a:lvl5pPr>
            <a:lvl6pPr marL="2265677" indent="0">
              <a:buNone/>
              <a:defRPr sz="1600" b="1"/>
            </a:lvl6pPr>
            <a:lvl7pPr marL="2718827" indent="0">
              <a:buNone/>
              <a:defRPr sz="1600" b="1"/>
            </a:lvl7pPr>
            <a:lvl8pPr marL="3171967" indent="0">
              <a:buNone/>
              <a:defRPr sz="1600" b="1"/>
            </a:lvl8pPr>
            <a:lvl9pPr marL="3625111"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5AF030BB-1383-4A3E-94B4-44876A5A1309}" type="datetime1">
              <a:rPr lang="de-DE"/>
              <a:pPr>
                <a:defRPr/>
              </a:pPr>
              <a:t>30.10.2020</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83C4B9FF-105C-48FB-8A7B-11AD9E0813A8}" type="slidenum">
              <a:rPr lang="de-DE"/>
              <a:pPr>
                <a:defRPr/>
              </a:pPr>
              <a:t>‹Nr.›</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585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92" tIns="41997" rIns="83992" bIns="41997"/>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45A46830-66A0-479D-8291-CE875B614899}"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EF6968BC-A048-4FB0-A3A0-D5238ED39ACE}" type="slidenum">
              <a:rPr lang="de-DE"/>
              <a:pPr>
                <a:defRPr/>
              </a:pPr>
              <a:t>‹Nr.›</a:t>
            </a:fld>
            <a:endParaRPr 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688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EE90CC4E-ACBC-4F0D-9748-30E684765017}"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FC5C6BC2-D157-4A20-8436-63DF5A9B5141}" type="slidenum">
              <a:rPr lang="de-DE"/>
              <a:pPr>
                <a:defRPr/>
              </a:pPr>
              <a:t>‹Nr.›</a:t>
            </a:fld>
            <a:endParaRPr lang="de-D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790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3992" tIns="41997" rIns="83992" bIns="41997"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3992" tIns="41997" rIns="83992" bIns="41997"/>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3992" tIns="41997" rIns="83992" bIns="41997"/>
          <a:lstStyle>
            <a:lvl1pPr marL="0" indent="0">
              <a:buNone/>
              <a:defRPr sz="1300"/>
            </a:lvl1pPr>
            <a:lvl2pPr marL="419947" indent="0">
              <a:buNone/>
              <a:defRPr sz="1100"/>
            </a:lvl2pPr>
            <a:lvl3pPr marL="839834" indent="0">
              <a:buNone/>
              <a:defRPr sz="900"/>
            </a:lvl3pPr>
            <a:lvl4pPr marL="1259745" indent="0">
              <a:buNone/>
              <a:defRPr sz="800"/>
            </a:lvl4pPr>
            <a:lvl5pPr marL="1679658" indent="0">
              <a:buNone/>
              <a:defRPr sz="800"/>
            </a:lvl5pPr>
            <a:lvl6pPr marL="2099576" indent="0">
              <a:buNone/>
              <a:defRPr sz="800"/>
            </a:lvl6pPr>
            <a:lvl7pPr marL="2519484" indent="0">
              <a:buNone/>
              <a:defRPr sz="800"/>
            </a:lvl7pPr>
            <a:lvl8pPr marL="2939403" indent="0">
              <a:buNone/>
              <a:defRPr sz="800"/>
            </a:lvl8pPr>
            <a:lvl9pPr marL="3359318"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DABECC76-170A-4508-9122-4A05B27BE76D}"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9CE52106-ED8B-4008-B145-193F2E1C79E9}" type="slidenum">
              <a:rPr lang="de-DE"/>
              <a:pPr>
                <a:defRPr/>
              </a:pPr>
              <a:t>‹Nr.›</a:t>
            </a:fld>
            <a:endParaRPr lang="de-D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893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3992" tIns="41997" rIns="83992" bIns="41997"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89"/>
            <a:ext cx="5486400" cy="4115405"/>
          </a:xfrm>
          <a:prstGeom prst="rect">
            <a:avLst/>
          </a:prstGeom>
        </p:spPr>
        <p:txBody>
          <a:bodyPr lIns="83992" tIns="41997" rIns="83992" bIns="41997"/>
          <a:lstStyle>
            <a:lvl1pPr marL="0" indent="0">
              <a:buNone/>
              <a:defRPr sz="3000"/>
            </a:lvl1pPr>
            <a:lvl2pPr marL="419947" indent="0">
              <a:buNone/>
              <a:defRPr sz="2600"/>
            </a:lvl2pPr>
            <a:lvl3pPr marL="839834" indent="0">
              <a:buNone/>
              <a:defRPr sz="2200"/>
            </a:lvl3pPr>
            <a:lvl4pPr marL="1259745" indent="0">
              <a:buNone/>
              <a:defRPr sz="1900"/>
            </a:lvl4pPr>
            <a:lvl5pPr marL="1679658" indent="0">
              <a:buNone/>
              <a:defRPr sz="1900"/>
            </a:lvl5pPr>
            <a:lvl6pPr marL="2099576" indent="0">
              <a:buNone/>
              <a:defRPr sz="1900"/>
            </a:lvl6pPr>
            <a:lvl7pPr marL="2519484" indent="0">
              <a:buNone/>
              <a:defRPr sz="1900"/>
            </a:lvl7pPr>
            <a:lvl8pPr marL="2939403" indent="0">
              <a:buNone/>
              <a:defRPr sz="1900"/>
            </a:lvl8pPr>
            <a:lvl9pPr marL="3359318"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3992" tIns="41997" rIns="83992" bIns="41997"/>
          <a:lstStyle>
            <a:lvl1pPr marL="0" indent="0">
              <a:buNone/>
              <a:defRPr sz="1300"/>
            </a:lvl1pPr>
            <a:lvl2pPr marL="419947" indent="0">
              <a:buNone/>
              <a:defRPr sz="1100"/>
            </a:lvl2pPr>
            <a:lvl3pPr marL="839834" indent="0">
              <a:buNone/>
              <a:defRPr sz="900"/>
            </a:lvl3pPr>
            <a:lvl4pPr marL="1259745" indent="0">
              <a:buNone/>
              <a:defRPr sz="800"/>
            </a:lvl4pPr>
            <a:lvl5pPr marL="1679658" indent="0">
              <a:buNone/>
              <a:defRPr sz="800"/>
            </a:lvl5pPr>
            <a:lvl6pPr marL="2099576" indent="0">
              <a:buNone/>
              <a:defRPr sz="800"/>
            </a:lvl6pPr>
            <a:lvl7pPr marL="2519484" indent="0">
              <a:buNone/>
              <a:defRPr sz="800"/>
            </a:lvl7pPr>
            <a:lvl8pPr marL="2939403" indent="0">
              <a:buNone/>
              <a:defRPr sz="800"/>
            </a:lvl8pPr>
            <a:lvl9pPr marL="3359318"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9EB41EF2-32E6-41D1-944E-00B6F34A9A57}"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51998081-B988-462D-8F27-4F962AC02D79}" type="slidenum">
              <a:rPr lang="de-DE"/>
              <a:pPr>
                <a:defRPr/>
              </a:pPr>
              <a:t>‹Nr.›</a:t>
            </a:fld>
            <a:endParaRPr lang="de-D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4995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3992" tIns="41997" rIns="83992" bIns="41997"/>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3992" tIns="41997" rIns="83992" bIns="4199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50B3C866-9B31-4B85-A1EE-1DCA3394BAC9}"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06766F61-C095-4228-B502-01154BF0D553}" type="slidenum">
              <a:rPr lang="de-DE"/>
              <a:pPr>
                <a:defRPr/>
              </a:pPr>
              <a:t>‹Nr.›</a:t>
            </a:fld>
            <a:endParaRPr lang="de-D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5097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234"/>
            <a:ext cx="2056320" cy="5851071"/>
          </a:xfrm>
          <a:prstGeom prst="rect">
            <a:avLst/>
          </a:prstGeom>
        </p:spPr>
        <p:txBody>
          <a:bodyPr vert="eaVert" lIns="83992" tIns="41997" rIns="83992" bIns="41997"/>
          <a:lstStyle/>
          <a:p>
            <a:r>
              <a:rPr lang="de-DE"/>
              <a:t>Titelmasterformat durch Klicken bearbeiten</a:t>
            </a:r>
          </a:p>
        </p:txBody>
      </p:sp>
      <p:sp>
        <p:nvSpPr>
          <p:cNvPr id="3" name="Vertikaler Textplatzhalter 2"/>
          <p:cNvSpPr>
            <a:spLocks noGrp="1"/>
          </p:cNvSpPr>
          <p:nvPr>
            <p:ph type="body" orient="vert" idx="1"/>
          </p:nvPr>
        </p:nvSpPr>
        <p:spPr>
          <a:xfrm>
            <a:off x="457922" y="275234"/>
            <a:ext cx="6035040" cy="5851071"/>
          </a:xfrm>
          <a:prstGeom prst="rect">
            <a:avLst/>
          </a:prstGeom>
        </p:spPr>
        <p:txBody>
          <a:bodyPr vert="eaVert" lIns="83992" tIns="41997" rIns="83992" bIns="4199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DC426119-FDAE-4655-813C-B7C621C6FEFC}"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3992" tIns="41997" rIns="83992" bIns="41997" numCol="1" anchor="t" anchorCtr="0" compatLnSpc="1">
            <a:prstTxWarp prst="textNoShape">
              <a:avLst/>
            </a:prstTxWarp>
          </a:bodyPr>
          <a:lstStyle>
            <a:lvl1pPr algn="ctr" eaLnBrk="0" hangingPunct="0">
              <a:defRPr sz="2400">
                <a:solidFill>
                  <a:srgbClr val="1F497D"/>
                </a:solidFill>
              </a:defRPr>
            </a:lvl1pPr>
          </a:lstStyle>
          <a:p>
            <a:pPr>
              <a:defRPr/>
            </a:pPr>
            <a:fld id="{AB060675-7D81-49B7-A424-1D824A8BDAFB}" type="slidenum">
              <a:rPr lang="de-DE"/>
              <a:pPr>
                <a:defRPr/>
              </a:pPr>
              <a:t>‹Nr.›</a:t>
            </a:fld>
            <a:endParaRPr lang="de-D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4042" tIns="42022" rIns="84042" bIns="42022"/>
          <a:lstStyle/>
          <a:p>
            <a:r>
              <a:rPr lang="de-DE"/>
              <a:t>Titelmasterformat durch Klicken bearbeiten</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4042" tIns="42022" rIns="84042" bIns="4202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5200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4042" tIns="42022" rIns="84042" bIns="42022"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4042" tIns="42022" rIns="84042" bIns="42022" anchor="b"/>
          <a:lstStyle>
            <a:lvl1pPr marL="0" indent="0">
              <a:buNone/>
              <a:defRPr sz="1900">
                <a:solidFill>
                  <a:schemeClr val="tx1">
                    <a:tint val="75000"/>
                  </a:schemeClr>
                </a:solidFill>
              </a:defRPr>
            </a:lvl1pPr>
            <a:lvl2pPr marL="420197" indent="0">
              <a:buNone/>
              <a:defRPr sz="1700">
                <a:solidFill>
                  <a:schemeClr val="tx1">
                    <a:tint val="75000"/>
                  </a:schemeClr>
                </a:solidFill>
              </a:defRPr>
            </a:lvl2pPr>
            <a:lvl3pPr marL="840339" indent="0">
              <a:buNone/>
              <a:defRPr sz="1500">
                <a:solidFill>
                  <a:schemeClr val="tx1">
                    <a:tint val="75000"/>
                  </a:schemeClr>
                </a:solidFill>
              </a:defRPr>
            </a:lvl3pPr>
            <a:lvl4pPr marL="1260505" indent="0">
              <a:buNone/>
              <a:defRPr sz="1300">
                <a:solidFill>
                  <a:schemeClr val="tx1">
                    <a:tint val="75000"/>
                  </a:schemeClr>
                </a:solidFill>
              </a:defRPr>
            </a:lvl4pPr>
            <a:lvl5pPr marL="1680671" indent="0">
              <a:buNone/>
              <a:defRPr sz="1300">
                <a:solidFill>
                  <a:schemeClr val="tx1">
                    <a:tint val="75000"/>
                  </a:schemeClr>
                </a:solidFill>
              </a:defRPr>
            </a:lvl5pPr>
            <a:lvl6pPr marL="2100843" indent="0">
              <a:buNone/>
              <a:defRPr sz="1300">
                <a:solidFill>
                  <a:schemeClr val="tx1">
                    <a:tint val="75000"/>
                  </a:schemeClr>
                </a:solidFill>
              </a:defRPr>
            </a:lvl6pPr>
            <a:lvl7pPr marL="2521004" indent="0">
              <a:buNone/>
              <a:defRPr sz="1300">
                <a:solidFill>
                  <a:schemeClr val="tx1">
                    <a:tint val="75000"/>
                  </a:schemeClr>
                </a:solidFill>
              </a:defRPr>
            </a:lvl7pPr>
            <a:lvl8pPr marL="2941175" indent="0">
              <a:buNone/>
              <a:defRPr sz="1300">
                <a:solidFill>
                  <a:schemeClr val="tx1">
                    <a:tint val="75000"/>
                  </a:schemeClr>
                </a:solidFill>
              </a:defRPr>
            </a:lvl8pPr>
            <a:lvl9pPr marL="3361344"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8407BDF8-6E6A-4728-AC66-3A0398CE4587}"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9D95ADD1-8552-418F-B2CE-8BC518719754}" type="slidenum">
              <a:rPr lang="de-DE"/>
              <a:pPr>
                <a:defRPr/>
              </a:pPr>
              <a:t>‹Nr.›</a:t>
            </a:fld>
            <a:endParaRPr lang="de-D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5302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042" tIns="42022" rIns="84042" bIns="42022"/>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4042" tIns="42022" rIns="84042" bIns="4202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4042" tIns="42022" rIns="84042" bIns="4202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D5BE6410-2415-4253-969E-74F95F68893F}"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EF843795-83E4-483E-944C-D0C457324E0E}"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BBF19396-A89E-4B5E-A7C1-EC6212CAD9A0}" type="datetime1">
              <a:rPr lang="de-DE"/>
              <a:pPr>
                <a:defRPr/>
              </a:pPr>
              <a:t>30.10.2020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A26D67BE-8A0D-42ED-AC8D-495C265B340F}" type="slidenum">
              <a:rPr lang="de-DE"/>
              <a:pPr>
                <a:defRPr/>
              </a:pPr>
              <a:t>‹Nr.›</a:t>
            </a:fld>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5405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042" tIns="42022" rIns="84042" bIns="42022"/>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4042" tIns="42022" rIns="84042" bIns="42022" anchor="b"/>
          <a:lstStyle>
            <a:lvl1pPr marL="0" indent="0">
              <a:buNone/>
              <a:defRPr sz="2200" b="1"/>
            </a:lvl1pPr>
            <a:lvl2pPr marL="420197" indent="0">
              <a:buNone/>
              <a:defRPr sz="1900" b="1"/>
            </a:lvl2pPr>
            <a:lvl3pPr marL="840339" indent="0">
              <a:buNone/>
              <a:defRPr sz="1700" b="1"/>
            </a:lvl3pPr>
            <a:lvl4pPr marL="1260505" indent="0">
              <a:buNone/>
              <a:defRPr sz="1500" b="1"/>
            </a:lvl4pPr>
            <a:lvl5pPr marL="1680671" indent="0">
              <a:buNone/>
              <a:defRPr sz="1500" b="1"/>
            </a:lvl5pPr>
            <a:lvl6pPr marL="2100843" indent="0">
              <a:buNone/>
              <a:defRPr sz="1500" b="1"/>
            </a:lvl6pPr>
            <a:lvl7pPr marL="2521004" indent="0">
              <a:buNone/>
              <a:defRPr sz="1500" b="1"/>
            </a:lvl7pPr>
            <a:lvl8pPr marL="2941175" indent="0">
              <a:buNone/>
              <a:defRPr sz="1500" b="1"/>
            </a:lvl8pPr>
            <a:lvl9pPr marL="3361344"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694"/>
            <a:ext cx="4039200" cy="3950607"/>
          </a:xfrm>
          <a:prstGeom prst="rect">
            <a:avLst/>
          </a:prstGeom>
        </p:spPr>
        <p:txBody>
          <a:bodyPr lIns="84042" tIns="42022" rIns="84042" bIns="4202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4042" tIns="42022" rIns="84042" bIns="42022" anchor="b"/>
          <a:lstStyle>
            <a:lvl1pPr marL="0" indent="0">
              <a:buNone/>
              <a:defRPr sz="2200" b="1"/>
            </a:lvl1pPr>
            <a:lvl2pPr marL="420197" indent="0">
              <a:buNone/>
              <a:defRPr sz="1900" b="1"/>
            </a:lvl2pPr>
            <a:lvl3pPr marL="840339" indent="0">
              <a:buNone/>
              <a:defRPr sz="1700" b="1"/>
            </a:lvl3pPr>
            <a:lvl4pPr marL="1260505" indent="0">
              <a:buNone/>
              <a:defRPr sz="1500" b="1"/>
            </a:lvl4pPr>
            <a:lvl5pPr marL="1680671" indent="0">
              <a:buNone/>
              <a:defRPr sz="1500" b="1"/>
            </a:lvl5pPr>
            <a:lvl6pPr marL="2100843" indent="0">
              <a:buNone/>
              <a:defRPr sz="1500" b="1"/>
            </a:lvl6pPr>
            <a:lvl7pPr marL="2521004" indent="0">
              <a:buNone/>
              <a:defRPr sz="1500" b="1"/>
            </a:lvl7pPr>
            <a:lvl8pPr marL="2941175" indent="0">
              <a:buNone/>
              <a:defRPr sz="1500" b="1"/>
            </a:lvl8pPr>
            <a:lvl9pPr marL="3361344"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694"/>
            <a:ext cx="4042080" cy="3950607"/>
          </a:xfrm>
          <a:prstGeom prst="rect">
            <a:avLst/>
          </a:prstGeom>
        </p:spPr>
        <p:txBody>
          <a:bodyPr lIns="84042" tIns="42022" rIns="84042" bIns="4202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7D1498E2-8E1D-42E1-9F96-F499CDC21E96}"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59936F92-B840-4B26-B7A4-447B59999678}" type="slidenum">
              <a:rPr lang="de-DE"/>
              <a:pPr>
                <a:defRPr/>
              </a:pPr>
              <a:t>‹Nr.›</a:t>
            </a:fld>
            <a:endParaRPr lang="de-D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5507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042" tIns="42022" rIns="84042" bIns="42022"/>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6A0CD74A-DB26-4DC4-B844-B1E9B1C97A8D}"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DB227FA4-35C1-435B-B4B6-9F7E24C0E5FD}" type="slidenum">
              <a:rPr lang="de-DE"/>
              <a:pPr>
                <a:defRPr/>
              </a:pPr>
              <a:t>‹Nr.›</a:t>
            </a:fld>
            <a:endParaRPr lang="de-D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5609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A7E194F0-6CD7-438D-9942-58D6C0FCD23D}"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62CA8D06-8BEB-4591-972E-B087AA8A775F}" type="slidenum">
              <a:rPr lang="de-DE"/>
              <a:pPr>
                <a:defRPr/>
              </a:pPr>
              <a:t>‹Nr.›</a:t>
            </a:fld>
            <a:endParaRPr lang="de-D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5712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4042" tIns="42022" rIns="84042" bIns="42022"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4042" tIns="42022" rIns="84042" bIns="42022"/>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4042" tIns="42022" rIns="84042" bIns="42022"/>
          <a:lstStyle>
            <a:lvl1pPr marL="0" indent="0">
              <a:buNone/>
              <a:defRPr sz="1300"/>
            </a:lvl1pPr>
            <a:lvl2pPr marL="420197" indent="0">
              <a:buNone/>
              <a:defRPr sz="1100"/>
            </a:lvl2pPr>
            <a:lvl3pPr marL="840339" indent="0">
              <a:buNone/>
              <a:defRPr sz="900"/>
            </a:lvl3pPr>
            <a:lvl4pPr marL="1260505" indent="0">
              <a:buNone/>
              <a:defRPr sz="800"/>
            </a:lvl4pPr>
            <a:lvl5pPr marL="1680671" indent="0">
              <a:buNone/>
              <a:defRPr sz="800"/>
            </a:lvl5pPr>
            <a:lvl6pPr marL="2100843" indent="0">
              <a:buNone/>
              <a:defRPr sz="800"/>
            </a:lvl6pPr>
            <a:lvl7pPr marL="2521004" indent="0">
              <a:buNone/>
              <a:defRPr sz="800"/>
            </a:lvl7pPr>
            <a:lvl8pPr marL="2941175" indent="0">
              <a:buNone/>
              <a:defRPr sz="800"/>
            </a:lvl8pPr>
            <a:lvl9pPr marL="3361344"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EDF77556-695A-4A31-8FA2-611257BF5F1E}"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AACA03D5-B7C0-4C1D-BE8F-C953271E51C2}" type="slidenum">
              <a:rPr lang="de-DE"/>
              <a:pPr>
                <a:defRPr/>
              </a:pPr>
              <a:t>‹Nr.›</a:t>
            </a:fld>
            <a:endParaRPr lang="de-D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5814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4042" tIns="42022" rIns="84042" bIns="42022"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84"/>
            <a:ext cx="5486400" cy="4115405"/>
          </a:xfrm>
          <a:prstGeom prst="rect">
            <a:avLst/>
          </a:prstGeom>
        </p:spPr>
        <p:txBody>
          <a:bodyPr lIns="84042" tIns="42022" rIns="84042" bIns="42022"/>
          <a:lstStyle>
            <a:lvl1pPr marL="0" indent="0">
              <a:buNone/>
              <a:defRPr sz="3000"/>
            </a:lvl1pPr>
            <a:lvl2pPr marL="420197" indent="0">
              <a:buNone/>
              <a:defRPr sz="2600"/>
            </a:lvl2pPr>
            <a:lvl3pPr marL="840339" indent="0">
              <a:buNone/>
              <a:defRPr sz="2200"/>
            </a:lvl3pPr>
            <a:lvl4pPr marL="1260505" indent="0">
              <a:buNone/>
              <a:defRPr sz="1900"/>
            </a:lvl4pPr>
            <a:lvl5pPr marL="1680671" indent="0">
              <a:buNone/>
              <a:defRPr sz="1900"/>
            </a:lvl5pPr>
            <a:lvl6pPr marL="2100843" indent="0">
              <a:buNone/>
              <a:defRPr sz="1900"/>
            </a:lvl6pPr>
            <a:lvl7pPr marL="2521004" indent="0">
              <a:buNone/>
              <a:defRPr sz="1900"/>
            </a:lvl7pPr>
            <a:lvl8pPr marL="2941175" indent="0">
              <a:buNone/>
              <a:defRPr sz="1900"/>
            </a:lvl8pPr>
            <a:lvl9pPr marL="3361344"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4042" tIns="42022" rIns="84042" bIns="42022"/>
          <a:lstStyle>
            <a:lvl1pPr marL="0" indent="0">
              <a:buNone/>
              <a:defRPr sz="1300"/>
            </a:lvl1pPr>
            <a:lvl2pPr marL="420197" indent="0">
              <a:buNone/>
              <a:defRPr sz="1100"/>
            </a:lvl2pPr>
            <a:lvl3pPr marL="840339" indent="0">
              <a:buNone/>
              <a:defRPr sz="900"/>
            </a:lvl3pPr>
            <a:lvl4pPr marL="1260505" indent="0">
              <a:buNone/>
              <a:defRPr sz="800"/>
            </a:lvl4pPr>
            <a:lvl5pPr marL="1680671" indent="0">
              <a:buNone/>
              <a:defRPr sz="800"/>
            </a:lvl5pPr>
            <a:lvl6pPr marL="2100843" indent="0">
              <a:buNone/>
              <a:defRPr sz="800"/>
            </a:lvl6pPr>
            <a:lvl7pPr marL="2521004" indent="0">
              <a:buNone/>
              <a:defRPr sz="800"/>
            </a:lvl7pPr>
            <a:lvl8pPr marL="2941175" indent="0">
              <a:buNone/>
              <a:defRPr sz="800"/>
            </a:lvl8pPr>
            <a:lvl9pPr marL="3361344"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27056DE0-CF74-498B-A7A2-95D3F50AE287}"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B1FAA37C-1081-4F37-AE9C-19F637A2E05D}" type="slidenum">
              <a:rPr lang="de-DE"/>
              <a:pPr>
                <a:defRPr/>
              </a:pPr>
              <a:t>‹Nr.›</a:t>
            </a:fld>
            <a:endParaRPr lang="de-D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5917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042" tIns="42022" rIns="84042" bIns="42022"/>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4042" tIns="42022" rIns="84042" bIns="4202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58B2D6A0-18BB-46CB-818A-DD80559CFDB7}"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081174E1-538A-4D6A-BE59-67A85E8FC78B}" type="slidenum">
              <a:rPr lang="de-DE"/>
              <a:pPr>
                <a:defRPr/>
              </a:pPr>
              <a:t>‹Nr.›</a:t>
            </a:fld>
            <a:endParaRPr lang="de-D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019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229"/>
            <a:ext cx="2056320" cy="5851071"/>
          </a:xfrm>
          <a:prstGeom prst="rect">
            <a:avLst/>
          </a:prstGeom>
        </p:spPr>
        <p:txBody>
          <a:bodyPr vert="eaVert" lIns="84042" tIns="42022" rIns="84042" bIns="42022"/>
          <a:lstStyle/>
          <a:p>
            <a:r>
              <a:rPr lang="de-DE"/>
              <a:t>Titelmasterformat durch Klicken bearbeiten</a:t>
            </a:r>
          </a:p>
        </p:txBody>
      </p:sp>
      <p:sp>
        <p:nvSpPr>
          <p:cNvPr id="3" name="Vertikaler Textplatzhalter 2"/>
          <p:cNvSpPr>
            <a:spLocks noGrp="1"/>
          </p:cNvSpPr>
          <p:nvPr>
            <p:ph type="body" orient="vert" idx="1"/>
          </p:nvPr>
        </p:nvSpPr>
        <p:spPr>
          <a:xfrm>
            <a:off x="457922" y="275229"/>
            <a:ext cx="6035040" cy="5851071"/>
          </a:xfrm>
          <a:prstGeom prst="rect">
            <a:avLst/>
          </a:prstGeom>
        </p:spPr>
        <p:txBody>
          <a:bodyPr vert="eaVert" lIns="84042" tIns="42022" rIns="84042" bIns="4202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66EAA95E-4554-4B3F-9B26-8451E88A93CE}"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042" tIns="42022" rIns="84042" bIns="42022" numCol="1" anchor="t" anchorCtr="0" compatLnSpc="1">
            <a:prstTxWarp prst="textNoShape">
              <a:avLst/>
            </a:prstTxWarp>
          </a:bodyPr>
          <a:lstStyle>
            <a:lvl1pPr algn="ctr" eaLnBrk="0" hangingPunct="0">
              <a:defRPr sz="2400">
                <a:solidFill>
                  <a:srgbClr val="1F497D"/>
                </a:solidFill>
              </a:defRPr>
            </a:lvl1pPr>
          </a:lstStyle>
          <a:p>
            <a:pPr>
              <a:defRPr/>
            </a:pPr>
            <a:fld id="{F3BA58BF-5AEB-4BE4-8105-DD0551E97296}" type="slidenum">
              <a:rPr lang="de-DE"/>
              <a:pPr>
                <a:defRPr/>
              </a:pPr>
              <a:t>‹Nr.›</a:t>
            </a:fld>
            <a:endParaRPr lang="de-D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4092" tIns="42047" rIns="84092" bIns="42047"/>
          <a:lstStyle/>
          <a:p>
            <a:r>
              <a:rPr lang="de-DE"/>
              <a:t>Titelmasterformat durch Klicken bearbeiten</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4092" tIns="42047" rIns="84092" bIns="4204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121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4092" tIns="42047" rIns="84092" bIns="42047"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4092" tIns="42047" rIns="84092" bIns="42047" anchor="b"/>
          <a:lstStyle>
            <a:lvl1pPr marL="0" indent="0">
              <a:buNone/>
              <a:defRPr sz="1900">
                <a:solidFill>
                  <a:schemeClr val="tx1">
                    <a:tint val="75000"/>
                  </a:schemeClr>
                </a:solidFill>
              </a:defRPr>
            </a:lvl1pPr>
            <a:lvl2pPr marL="420447" indent="0">
              <a:buNone/>
              <a:defRPr sz="1700">
                <a:solidFill>
                  <a:schemeClr val="tx1">
                    <a:tint val="75000"/>
                  </a:schemeClr>
                </a:solidFill>
              </a:defRPr>
            </a:lvl2pPr>
            <a:lvl3pPr marL="840846" indent="0">
              <a:buNone/>
              <a:defRPr sz="1500">
                <a:solidFill>
                  <a:schemeClr val="tx1">
                    <a:tint val="75000"/>
                  </a:schemeClr>
                </a:solidFill>
              </a:defRPr>
            </a:lvl3pPr>
            <a:lvl4pPr marL="1261265" indent="0">
              <a:buNone/>
              <a:defRPr sz="1300">
                <a:solidFill>
                  <a:schemeClr val="tx1">
                    <a:tint val="75000"/>
                  </a:schemeClr>
                </a:solidFill>
              </a:defRPr>
            </a:lvl4pPr>
            <a:lvl5pPr marL="1681684" indent="0">
              <a:buNone/>
              <a:defRPr sz="1300">
                <a:solidFill>
                  <a:schemeClr val="tx1">
                    <a:tint val="75000"/>
                  </a:schemeClr>
                </a:solidFill>
              </a:defRPr>
            </a:lvl5pPr>
            <a:lvl6pPr marL="2102109" indent="0">
              <a:buNone/>
              <a:defRPr sz="1300">
                <a:solidFill>
                  <a:schemeClr val="tx1">
                    <a:tint val="75000"/>
                  </a:schemeClr>
                </a:solidFill>
              </a:defRPr>
            </a:lvl6pPr>
            <a:lvl7pPr marL="2522525" indent="0">
              <a:buNone/>
              <a:defRPr sz="1300">
                <a:solidFill>
                  <a:schemeClr val="tx1">
                    <a:tint val="75000"/>
                  </a:schemeClr>
                </a:solidFill>
              </a:defRPr>
            </a:lvl7pPr>
            <a:lvl8pPr marL="2942948" indent="0">
              <a:buNone/>
              <a:defRPr sz="1300">
                <a:solidFill>
                  <a:schemeClr val="tx1">
                    <a:tint val="75000"/>
                  </a:schemeClr>
                </a:solidFill>
              </a:defRPr>
            </a:lvl8pPr>
            <a:lvl9pPr marL="3363372"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C208B451-5894-4E76-BF83-1AEC7FB4E31C}"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E32708E7-D353-4916-BAB7-F4D4BADA1CA1}"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C378CCF-A376-4347-9DE5-121633523541}" type="datetime1">
              <a:rPr lang="de-DE"/>
              <a:pPr>
                <a:defRPr/>
              </a:pPr>
              <a:t>30.10.2020</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99967D11-8F72-4437-BF41-A6676221EB2B}" type="slidenum">
              <a:rPr lang="de-DE"/>
              <a:pPr>
                <a:defRPr/>
              </a:pPr>
              <a:t>‹Nr.›</a:t>
            </a:fld>
            <a:endParaRPr lang="de-D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224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092" tIns="42047" rIns="84092" bIns="42047"/>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4092" tIns="42047" rIns="84092" bIns="4204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4092" tIns="42047" rIns="84092" bIns="42047"/>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3C2300DE-D4E3-478C-A9DA-B74F33A4FB66}"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95538AEC-3E50-4E0F-A178-316D46D5E740}" type="slidenum">
              <a:rPr lang="de-DE"/>
              <a:pPr>
                <a:defRPr/>
              </a:pPr>
              <a:t>‹Nr.›</a:t>
            </a:fld>
            <a:endParaRPr lang="de-D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326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092" tIns="42047" rIns="84092" bIns="42047"/>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4092" tIns="42047" rIns="84092" bIns="42047" anchor="b"/>
          <a:lstStyle>
            <a:lvl1pPr marL="0" indent="0">
              <a:buNone/>
              <a:defRPr sz="2200" b="1"/>
            </a:lvl1pPr>
            <a:lvl2pPr marL="420447" indent="0">
              <a:buNone/>
              <a:defRPr sz="1900" b="1"/>
            </a:lvl2pPr>
            <a:lvl3pPr marL="840846" indent="0">
              <a:buNone/>
              <a:defRPr sz="1700" b="1"/>
            </a:lvl3pPr>
            <a:lvl4pPr marL="1261265" indent="0">
              <a:buNone/>
              <a:defRPr sz="1500" b="1"/>
            </a:lvl4pPr>
            <a:lvl5pPr marL="1681684" indent="0">
              <a:buNone/>
              <a:defRPr sz="1500" b="1"/>
            </a:lvl5pPr>
            <a:lvl6pPr marL="2102109" indent="0">
              <a:buNone/>
              <a:defRPr sz="1500" b="1"/>
            </a:lvl6pPr>
            <a:lvl7pPr marL="2522525" indent="0">
              <a:buNone/>
              <a:defRPr sz="1500" b="1"/>
            </a:lvl7pPr>
            <a:lvl8pPr marL="2942948" indent="0">
              <a:buNone/>
              <a:defRPr sz="1500" b="1"/>
            </a:lvl8pPr>
            <a:lvl9pPr marL="3363372"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689"/>
            <a:ext cx="4039200" cy="3950607"/>
          </a:xfrm>
          <a:prstGeom prst="rect">
            <a:avLst/>
          </a:prstGeom>
        </p:spPr>
        <p:txBody>
          <a:bodyPr lIns="84092" tIns="42047" rIns="84092" bIns="4204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4092" tIns="42047" rIns="84092" bIns="42047" anchor="b"/>
          <a:lstStyle>
            <a:lvl1pPr marL="0" indent="0">
              <a:buNone/>
              <a:defRPr sz="2200" b="1"/>
            </a:lvl1pPr>
            <a:lvl2pPr marL="420447" indent="0">
              <a:buNone/>
              <a:defRPr sz="1900" b="1"/>
            </a:lvl2pPr>
            <a:lvl3pPr marL="840846" indent="0">
              <a:buNone/>
              <a:defRPr sz="1700" b="1"/>
            </a:lvl3pPr>
            <a:lvl4pPr marL="1261265" indent="0">
              <a:buNone/>
              <a:defRPr sz="1500" b="1"/>
            </a:lvl4pPr>
            <a:lvl5pPr marL="1681684" indent="0">
              <a:buNone/>
              <a:defRPr sz="1500" b="1"/>
            </a:lvl5pPr>
            <a:lvl6pPr marL="2102109" indent="0">
              <a:buNone/>
              <a:defRPr sz="1500" b="1"/>
            </a:lvl6pPr>
            <a:lvl7pPr marL="2522525" indent="0">
              <a:buNone/>
              <a:defRPr sz="1500" b="1"/>
            </a:lvl7pPr>
            <a:lvl8pPr marL="2942948" indent="0">
              <a:buNone/>
              <a:defRPr sz="1500" b="1"/>
            </a:lvl8pPr>
            <a:lvl9pPr marL="3363372"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689"/>
            <a:ext cx="4042080" cy="3950607"/>
          </a:xfrm>
          <a:prstGeom prst="rect">
            <a:avLst/>
          </a:prstGeom>
        </p:spPr>
        <p:txBody>
          <a:bodyPr lIns="84092" tIns="42047" rIns="84092" bIns="42047"/>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6122A3A2-31EA-4EDD-AA05-B8DFE1CB9313}"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009CA9DD-1528-4B51-AC12-83FE0B4E9723}" type="slidenum">
              <a:rPr lang="de-DE"/>
              <a:pPr>
                <a:defRPr/>
              </a:pPr>
              <a:t>‹Nr.›</a:t>
            </a:fld>
            <a:endParaRPr lang="de-D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429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092" tIns="42047" rIns="84092" bIns="42047"/>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76B7EE44-4F46-4425-BBE9-693C1C321949}"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3BAE61A2-9294-445A-9360-6EBE0D515573}" type="slidenum">
              <a:rPr lang="de-DE"/>
              <a:pPr>
                <a:defRPr/>
              </a:pPr>
              <a:t>‹Nr.›</a:t>
            </a:fld>
            <a:endParaRPr lang="de-D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531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AB573F44-4F56-40A2-B1EA-3FA0920CF4E5}"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A3A4DCC1-BC77-403E-959E-49BAD224273A}" type="slidenum">
              <a:rPr lang="de-DE"/>
              <a:pPr>
                <a:defRPr/>
              </a:pPr>
              <a:t>‹Nr.›</a:t>
            </a:fld>
            <a:endParaRPr lang="de-D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633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4092" tIns="42047" rIns="84092" bIns="42047"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4092" tIns="42047" rIns="84092" bIns="42047"/>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4092" tIns="42047" rIns="84092" bIns="42047"/>
          <a:lstStyle>
            <a:lvl1pPr marL="0" indent="0">
              <a:buNone/>
              <a:defRPr sz="1300"/>
            </a:lvl1pPr>
            <a:lvl2pPr marL="420447" indent="0">
              <a:buNone/>
              <a:defRPr sz="1100"/>
            </a:lvl2pPr>
            <a:lvl3pPr marL="840846" indent="0">
              <a:buNone/>
              <a:defRPr sz="900"/>
            </a:lvl3pPr>
            <a:lvl4pPr marL="1261265" indent="0">
              <a:buNone/>
              <a:defRPr sz="800"/>
            </a:lvl4pPr>
            <a:lvl5pPr marL="1681684" indent="0">
              <a:buNone/>
              <a:defRPr sz="800"/>
            </a:lvl5pPr>
            <a:lvl6pPr marL="2102109" indent="0">
              <a:buNone/>
              <a:defRPr sz="800"/>
            </a:lvl6pPr>
            <a:lvl7pPr marL="2522525" indent="0">
              <a:buNone/>
              <a:defRPr sz="800"/>
            </a:lvl7pPr>
            <a:lvl8pPr marL="2942948" indent="0">
              <a:buNone/>
              <a:defRPr sz="800"/>
            </a:lvl8pPr>
            <a:lvl9pPr marL="336337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A381DEDE-7C5B-4762-AF9D-D8E05C5BDA41}"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E4EB542E-86B6-43A1-8565-BFD236C7FFA3}" type="slidenum">
              <a:rPr lang="de-DE"/>
              <a:pPr>
                <a:defRPr/>
              </a:pPr>
              <a:t>‹Nr.›</a:t>
            </a:fld>
            <a:endParaRPr lang="de-D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736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4092" tIns="42047" rIns="84092" bIns="42047"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79"/>
            <a:ext cx="5486400" cy="4115405"/>
          </a:xfrm>
          <a:prstGeom prst="rect">
            <a:avLst/>
          </a:prstGeom>
        </p:spPr>
        <p:txBody>
          <a:bodyPr lIns="84092" tIns="42047" rIns="84092" bIns="42047"/>
          <a:lstStyle>
            <a:lvl1pPr marL="0" indent="0">
              <a:buNone/>
              <a:defRPr sz="3000"/>
            </a:lvl1pPr>
            <a:lvl2pPr marL="420447" indent="0">
              <a:buNone/>
              <a:defRPr sz="2600"/>
            </a:lvl2pPr>
            <a:lvl3pPr marL="840846" indent="0">
              <a:buNone/>
              <a:defRPr sz="2200"/>
            </a:lvl3pPr>
            <a:lvl4pPr marL="1261265" indent="0">
              <a:buNone/>
              <a:defRPr sz="1900"/>
            </a:lvl4pPr>
            <a:lvl5pPr marL="1681684" indent="0">
              <a:buNone/>
              <a:defRPr sz="1900"/>
            </a:lvl5pPr>
            <a:lvl6pPr marL="2102109" indent="0">
              <a:buNone/>
              <a:defRPr sz="1900"/>
            </a:lvl6pPr>
            <a:lvl7pPr marL="2522525" indent="0">
              <a:buNone/>
              <a:defRPr sz="1900"/>
            </a:lvl7pPr>
            <a:lvl8pPr marL="2942948" indent="0">
              <a:buNone/>
              <a:defRPr sz="1900"/>
            </a:lvl8pPr>
            <a:lvl9pPr marL="3363372"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4092" tIns="42047" rIns="84092" bIns="42047"/>
          <a:lstStyle>
            <a:lvl1pPr marL="0" indent="0">
              <a:buNone/>
              <a:defRPr sz="1300"/>
            </a:lvl1pPr>
            <a:lvl2pPr marL="420447" indent="0">
              <a:buNone/>
              <a:defRPr sz="1100"/>
            </a:lvl2pPr>
            <a:lvl3pPr marL="840846" indent="0">
              <a:buNone/>
              <a:defRPr sz="900"/>
            </a:lvl3pPr>
            <a:lvl4pPr marL="1261265" indent="0">
              <a:buNone/>
              <a:defRPr sz="800"/>
            </a:lvl4pPr>
            <a:lvl5pPr marL="1681684" indent="0">
              <a:buNone/>
              <a:defRPr sz="800"/>
            </a:lvl5pPr>
            <a:lvl6pPr marL="2102109" indent="0">
              <a:buNone/>
              <a:defRPr sz="800"/>
            </a:lvl6pPr>
            <a:lvl7pPr marL="2522525" indent="0">
              <a:buNone/>
              <a:defRPr sz="800"/>
            </a:lvl7pPr>
            <a:lvl8pPr marL="2942948" indent="0">
              <a:buNone/>
              <a:defRPr sz="800"/>
            </a:lvl8pPr>
            <a:lvl9pPr marL="336337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83C0F831-F60A-4AFE-A2E4-4096A572F284}"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174058D3-2797-4DA3-A0A3-5B799D4F6EC6}" type="slidenum">
              <a:rPr lang="de-DE"/>
              <a:pPr>
                <a:defRPr/>
              </a:pPr>
              <a:t>‹Nr.›</a:t>
            </a:fld>
            <a:endParaRPr lang="de-D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838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092" tIns="42047" rIns="84092" bIns="42047"/>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4092" tIns="42047" rIns="84092" bIns="4204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6B9378DC-E33F-4C3A-9F2F-8EFEB5A42AF3}"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403B2A91-46DC-4B04-8717-82DF68DBFF6C}" type="slidenum">
              <a:rPr lang="de-DE"/>
              <a:pPr>
                <a:defRPr/>
              </a:pPr>
              <a:t>‹Nr.›</a:t>
            </a:fld>
            <a:endParaRPr lang="de-D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6941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224"/>
            <a:ext cx="2056320" cy="5851071"/>
          </a:xfrm>
          <a:prstGeom prst="rect">
            <a:avLst/>
          </a:prstGeom>
        </p:spPr>
        <p:txBody>
          <a:bodyPr vert="eaVert" lIns="84092" tIns="42047" rIns="84092" bIns="42047"/>
          <a:lstStyle/>
          <a:p>
            <a:r>
              <a:rPr lang="de-DE"/>
              <a:t>Titelmasterformat durch Klicken bearbeiten</a:t>
            </a:r>
          </a:p>
        </p:txBody>
      </p:sp>
      <p:sp>
        <p:nvSpPr>
          <p:cNvPr id="3" name="Vertikaler Textplatzhalter 2"/>
          <p:cNvSpPr>
            <a:spLocks noGrp="1"/>
          </p:cNvSpPr>
          <p:nvPr>
            <p:ph type="body" orient="vert" idx="1"/>
          </p:nvPr>
        </p:nvSpPr>
        <p:spPr>
          <a:xfrm>
            <a:off x="457922" y="275224"/>
            <a:ext cx="6035040" cy="5851071"/>
          </a:xfrm>
          <a:prstGeom prst="rect">
            <a:avLst/>
          </a:prstGeom>
        </p:spPr>
        <p:txBody>
          <a:bodyPr vert="eaVert" lIns="84092" tIns="42047" rIns="84092" bIns="42047"/>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75B42290-C7FE-41F1-926E-8CB90E072B70}"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092" tIns="42047" rIns="84092" bIns="42047" numCol="1" anchor="t" anchorCtr="0" compatLnSpc="1">
            <a:prstTxWarp prst="textNoShape">
              <a:avLst/>
            </a:prstTxWarp>
          </a:bodyPr>
          <a:lstStyle>
            <a:lvl1pPr algn="ctr" eaLnBrk="0" hangingPunct="0">
              <a:defRPr sz="2400">
                <a:solidFill>
                  <a:srgbClr val="1F497D"/>
                </a:solidFill>
              </a:defRPr>
            </a:lvl1pPr>
          </a:lstStyle>
          <a:p>
            <a:pPr>
              <a:defRPr/>
            </a:pPr>
            <a:fld id="{58CA4CEC-3B80-4416-B33F-45C675A3795D}" type="slidenum">
              <a:rPr lang="de-DE"/>
              <a:pPr>
                <a:defRPr/>
              </a:pPr>
              <a:t>‹Nr.›</a:t>
            </a:fld>
            <a:endParaRPr lang="de-D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4162" tIns="42082" rIns="84162" bIns="42082"/>
          <a:lstStyle/>
          <a:p>
            <a:r>
              <a:rPr lang="de-DE"/>
              <a:t>Titelmasterformat durch Klicken bearbeiten</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4162" tIns="42082" rIns="84162" bIns="4208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2" y="1435109"/>
            <a:ext cx="3008313" cy="4691063"/>
          </a:xfrm>
        </p:spPr>
        <p:txBody>
          <a:bodyPr/>
          <a:lstStyle>
            <a:lvl1pPr marL="0" indent="0">
              <a:buNone/>
              <a:defRPr sz="1400"/>
            </a:lvl1pPr>
            <a:lvl2pPr marL="453135" indent="0">
              <a:buNone/>
              <a:defRPr sz="1200"/>
            </a:lvl2pPr>
            <a:lvl3pPr marL="906276" indent="0">
              <a:buNone/>
              <a:defRPr sz="1000"/>
            </a:lvl3pPr>
            <a:lvl4pPr marL="1359416" indent="0">
              <a:buNone/>
              <a:defRPr sz="900"/>
            </a:lvl4pPr>
            <a:lvl5pPr marL="1812552" indent="0">
              <a:buNone/>
              <a:defRPr sz="900"/>
            </a:lvl5pPr>
            <a:lvl6pPr marL="2265677" indent="0">
              <a:buNone/>
              <a:defRPr sz="900"/>
            </a:lvl6pPr>
            <a:lvl7pPr marL="2718827" indent="0">
              <a:buNone/>
              <a:defRPr sz="900"/>
            </a:lvl7pPr>
            <a:lvl8pPr marL="3171967" indent="0">
              <a:buNone/>
              <a:defRPr sz="900"/>
            </a:lvl8pPr>
            <a:lvl9pPr marL="3625111"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DBC9443E-CE4A-4BEF-868B-1C909A3D1145}" type="datetime1">
              <a:rPr lang="de-DE"/>
              <a:pPr>
                <a:defRPr/>
              </a:pPr>
              <a:t>30.10.2020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F1D6394-F005-440F-8A53-52EAB6BDE53A}" type="slidenum">
              <a:rPr lang="de-DE"/>
              <a:pPr>
                <a:defRPr/>
              </a:pPr>
              <a:t>‹Nr.›</a:t>
            </a:fld>
            <a:endParaRPr lang="de-D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043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4162" tIns="42082" rIns="84162" bIns="42082"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4162" tIns="42082" rIns="84162" bIns="42082" anchor="b"/>
          <a:lstStyle>
            <a:lvl1pPr marL="0" indent="0">
              <a:buNone/>
              <a:defRPr sz="1900">
                <a:solidFill>
                  <a:schemeClr val="tx1">
                    <a:tint val="75000"/>
                  </a:schemeClr>
                </a:solidFill>
              </a:defRPr>
            </a:lvl1pPr>
            <a:lvl2pPr marL="420797" indent="0">
              <a:buNone/>
              <a:defRPr sz="1700">
                <a:solidFill>
                  <a:schemeClr val="tx1">
                    <a:tint val="75000"/>
                  </a:schemeClr>
                </a:solidFill>
              </a:defRPr>
            </a:lvl2pPr>
            <a:lvl3pPr marL="841554" indent="0">
              <a:buNone/>
              <a:defRPr sz="1500">
                <a:solidFill>
                  <a:schemeClr val="tx1">
                    <a:tint val="75000"/>
                  </a:schemeClr>
                </a:solidFill>
              </a:defRPr>
            </a:lvl3pPr>
            <a:lvl4pPr marL="1262329" indent="0">
              <a:buNone/>
              <a:defRPr sz="1300">
                <a:solidFill>
                  <a:schemeClr val="tx1">
                    <a:tint val="75000"/>
                  </a:schemeClr>
                </a:solidFill>
              </a:defRPr>
            </a:lvl4pPr>
            <a:lvl5pPr marL="1683105" indent="0">
              <a:buNone/>
              <a:defRPr sz="1300">
                <a:solidFill>
                  <a:schemeClr val="tx1">
                    <a:tint val="75000"/>
                  </a:schemeClr>
                </a:solidFill>
              </a:defRPr>
            </a:lvl5pPr>
            <a:lvl6pPr marL="2103884" indent="0">
              <a:buNone/>
              <a:defRPr sz="1300">
                <a:solidFill>
                  <a:schemeClr val="tx1">
                    <a:tint val="75000"/>
                  </a:schemeClr>
                </a:solidFill>
              </a:defRPr>
            </a:lvl6pPr>
            <a:lvl7pPr marL="2524655" indent="0">
              <a:buNone/>
              <a:defRPr sz="1300">
                <a:solidFill>
                  <a:schemeClr val="tx1">
                    <a:tint val="75000"/>
                  </a:schemeClr>
                </a:solidFill>
              </a:defRPr>
            </a:lvl7pPr>
            <a:lvl8pPr marL="2945434" indent="0">
              <a:buNone/>
              <a:defRPr sz="1300">
                <a:solidFill>
                  <a:schemeClr val="tx1">
                    <a:tint val="75000"/>
                  </a:schemeClr>
                </a:solidFill>
              </a:defRPr>
            </a:lvl8pPr>
            <a:lvl9pPr marL="3366212"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BDA61D0F-17C3-4F04-B138-0D6147435549}"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571E0EC8-D71F-46CE-AB39-4597D7F2A5DB}" type="slidenum">
              <a:rPr lang="de-DE"/>
              <a:pPr>
                <a:defRPr/>
              </a:pPr>
              <a:t>‹Nr.›</a:t>
            </a:fld>
            <a:endParaRPr lang="de-D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145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162" tIns="42082" rIns="84162" bIns="42082"/>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4162" tIns="42082" rIns="84162" bIns="4208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4162" tIns="42082" rIns="84162" bIns="4208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FB6DE53F-5F88-4386-9E2D-1DC9CD4F422C}"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1D5EF9AE-D649-4D16-B378-49045F203B64}" type="slidenum">
              <a:rPr lang="de-DE"/>
              <a:pPr>
                <a:defRPr/>
              </a:pPr>
              <a:t>‹Nr.›</a:t>
            </a:fld>
            <a:endParaRPr lang="de-D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248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162" tIns="42082" rIns="84162" bIns="42082"/>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4162" tIns="42082" rIns="84162" bIns="42082" anchor="b"/>
          <a:lstStyle>
            <a:lvl1pPr marL="0" indent="0">
              <a:buNone/>
              <a:defRPr sz="2200" b="1"/>
            </a:lvl1pPr>
            <a:lvl2pPr marL="420797" indent="0">
              <a:buNone/>
              <a:defRPr sz="1900" b="1"/>
            </a:lvl2pPr>
            <a:lvl3pPr marL="841554" indent="0">
              <a:buNone/>
              <a:defRPr sz="1700" b="1"/>
            </a:lvl3pPr>
            <a:lvl4pPr marL="1262329" indent="0">
              <a:buNone/>
              <a:defRPr sz="1500" b="1"/>
            </a:lvl4pPr>
            <a:lvl5pPr marL="1683105" indent="0">
              <a:buNone/>
              <a:defRPr sz="1500" b="1"/>
            </a:lvl5pPr>
            <a:lvl6pPr marL="2103884" indent="0">
              <a:buNone/>
              <a:defRPr sz="1500" b="1"/>
            </a:lvl6pPr>
            <a:lvl7pPr marL="2524655" indent="0">
              <a:buNone/>
              <a:defRPr sz="1500" b="1"/>
            </a:lvl7pPr>
            <a:lvl8pPr marL="2945434" indent="0">
              <a:buNone/>
              <a:defRPr sz="1500" b="1"/>
            </a:lvl8pPr>
            <a:lvl9pPr marL="3366212"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682"/>
            <a:ext cx="4039200" cy="3950607"/>
          </a:xfrm>
          <a:prstGeom prst="rect">
            <a:avLst/>
          </a:prstGeom>
        </p:spPr>
        <p:txBody>
          <a:bodyPr lIns="84162" tIns="42082" rIns="84162" bIns="4208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4162" tIns="42082" rIns="84162" bIns="42082" anchor="b"/>
          <a:lstStyle>
            <a:lvl1pPr marL="0" indent="0">
              <a:buNone/>
              <a:defRPr sz="2200" b="1"/>
            </a:lvl1pPr>
            <a:lvl2pPr marL="420797" indent="0">
              <a:buNone/>
              <a:defRPr sz="1900" b="1"/>
            </a:lvl2pPr>
            <a:lvl3pPr marL="841554" indent="0">
              <a:buNone/>
              <a:defRPr sz="1700" b="1"/>
            </a:lvl3pPr>
            <a:lvl4pPr marL="1262329" indent="0">
              <a:buNone/>
              <a:defRPr sz="1500" b="1"/>
            </a:lvl4pPr>
            <a:lvl5pPr marL="1683105" indent="0">
              <a:buNone/>
              <a:defRPr sz="1500" b="1"/>
            </a:lvl5pPr>
            <a:lvl6pPr marL="2103884" indent="0">
              <a:buNone/>
              <a:defRPr sz="1500" b="1"/>
            </a:lvl6pPr>
            <a:lvl7pPr marL="2524655" indent="0">
              <a:buNone/>
              <a:defRPr sz="1500" b="1"/>
            </a:lvl7pPr>
            <a:lvl8pPr marL="2945434" indent="0">
              <a:buNone/>
              <a:defRPr sz="1500" b="1"/>
            </a:lvl8pPr>
            <a:lvl9pPr marL="3366212"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682"/>
            <a:ext cx="4042080" cy="3950607"/>
          </a:xfrm>
          <a:prstGeom prst="rect">
            <a:avLst/>
          </a:prstGeom>
        </p:spPr>
        <p:txBody>
          <a:bodyPr lIns="84162" tIns="42082" rIns="84162" bIns="4208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9501167B-D371-43DD-B2E8-82D82D483A26}"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CE437D84-202E-4CA4-95FE-CF01B4B96F64}" type="slidenum">
              <a:rPr lang="de-DE"/>
              <a:pPr>
                <a:defRPr/>
              </a:pPr>
              <a:t>‹Nr.›</a:t>
            </a:fld>
            <a:endParaRPr lang="de-D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350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162" tIns="42082" rIns="84162" bIns="42082"/>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1DA6A3A0-14E8-43CE-9000-8B24C89A0E1B}"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D713340A-05A1-4147-814E-1C58C4BB584C}" type="slidenum">
              <a:rPr lang="de-DE"/>
              <a:pPr>
                <a:defRPr/>
              </a:pPr>
              <a:t>‹Nr.›</a:t>
            </a:fld>
            <a:endParaRPr lang="de-D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453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34AACE41-DCE6-4347-84B4-6856715C7EEC}"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0699EC2F-C186-45E3-B300-0CB3A4B96629}" type="slidenum">
              <a:rPr lang="de-DE"/>
              <a:pPr>
                <a:defRPr/>
              </a:pPr>
              <a:t>‹Nr.›</a:t>
            </a:fld>
            <a:endParaRPr lang="de-D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555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4162" tIns="42082" rIns="84162" bIns="42082"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4162" tIns="42082" rIns="84162" bIns="42082"/>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4162" tIns="42082" rIns="84162" bIns="42082"/>
          <a:lstStyle>
            <a:lvl1pPr marL="0" indent="0">
              <a:buNone/>
              <a:defRPr sz="1300"/>
            </a:lvl1pPr>
            <a:lvl2pPr marL="420797" indent="0">
              <a:buNone/>
              <a:defRPr sz="1100"/>
            </a:lvl2pPr>
            <a:lvl3pPr marL="841554" indent="0">
              <a:buNone/>
              <a:defRPr sz="900"/>
            </a:lvl3pPr>
            <a:lvl4pPr marL="1262329" indent="0">
              <a:buNone/>
              <a:defRPr sz="800"/>
            </a:lvl4pPr>
            <a:lvl5pPr marL="1683105" indent="0">
              <a:buNone/>
              <a:defRPr sz="800"/>
            </a:lvl5pPr>
            <a:lvl6pPr marL="2103884" indent="0">
              <a:buNone/>
              <a:defRPr sz="800"/>
            </a:lvl6pPr>
            <a:lvl7pPr marL="2524655" indent="0">
              <a:buNone/>
              <a:defRPr sz="800"/>
            </a:lvl7pPr>
            <a:lvl8pPr marL="2945434" indent="0">
              <a:buNone/>
              <a:defRPr sz="800"/>
            </a:lvl8pPr>
            <a:lvl9pPr marL="336621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8B2B5881-EEE0-4478-B315-E1798A1B478C}"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E617024D-C260-45B8-802D-9EDDA380DA5A}" type="slidenum">
              <a:rPr lang="de-DE"/>
              <a:pPr>
                <a:defRPr/>
              </a:pPr>
              <a:t>‹Nr.›</a:t>
            </a:fld>
            <a:endParaRPr lang="de-D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657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4162" tIns="42082" rIns="84162" bIns="42082"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72"/>
            <a:ext cx="5486400" cy="4115405"/>
          </a:xfrm>
          <a:prstGeom prst="rect">
            <a:avLst/>
          </a:prstGeom>
        </p:spPr>
        <p:txBody>
          <a:bodyPr lIns="84162" tIns="42082" rIns="84162" bIns="42082"/>
          <a:lstStyle>
            <a:lvl1pPr marL="0" indent="0">
              <a:buNone/>
              <a:defRPr sz="3000"/>
            </a:lvl1pPr>
            <a:lvl2pPr marL="420797" indent="0">
              <a:buNone/>
              <a:defRPr sz="2600"/>
            </a:lvl2pPr>
            <a:lvl3pPr marL="841554" indent="0">
              <a:buNone/>
              <a:defRPr sz="2200"/>
            </a:lvl3pPr>
            <a:lvl4pPr marL="1262329" indent="0">
              <a:buNone/>
              <a:defRPr sz="1900"/>
            </a:lvl4pPr>
            <a:lvl5pPr marL="1683105" indent="0">
              <a:buNone/>
              <a:defRPr sz="1900"/>
            </a:lvl5pPr>
            <a:lvl6pPr marL="2103884" indent="0">
              <a:buNone/>
              <a:defRPr sz="1900"/>
            </a:lvl6pPr>
            <a:lvl7pPr marL="2524655" indent="0">
              <a:buNone/>
              <a:defRPr sz="1900"/>
            </a:lvl7pPr>
            <a:lvl8pPr marL="2945434" indent="0">
              <a:buNone/>
              <a:defRPr sz="1900"/>
            </a:lvl8pPr>
            <a:lvl9pPr marL="3366212"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4162" tIns="42082" rIns="84162" bIns="42082"/>
          <a:lstStyle>
            <a:lvl1pPr marL="0" indent="0">
              <a:buNone/>
              <a:defRPr sz="1300"/>
            </a:lvl1pPr>
            <a:lvl2pPr marL="420797" indent="0">
              <a:buNone/>
              <a:defRPr sz="1100"/>
            </a:lvl2pPr>
            <a:lvl3pPr marL="841554" indent="0">
              <a:buNone/>
              <a:defRPr sz="900"/>
            </a:lvl3pPr>
            <a:lvl4pPr marL="1262329" indent="0">
              <a:buNone/>
              <a:defRPr sz="800"/>
            </a:lvl4pPr>
            <a:lvl5pPr marL="1683105" indent="0">
              <a:buNone/>
              <a:defRPr sz="800"/>
            </a:lvl5pPr>
            <a:lvl6pPr marL="2103884" indent="0">
              <a:buNone/>
              <a:defRPr sz="800"/>
            </a:lvl6pPr>
            <a:lvl7pPr marL="2524655" indent="0">
              <a:buNone/>
              <a:defRPr sz="800"/>
            </a:lvl7pPr>
            <a:lvl8pPr marL="2945434" indent="0">
              <a:buNone/>
              <a:defRPr sz="800"/>
            </a:lvl8pPr>
            <a:lvl9pPr marL="3366212"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559840FA-F224-4656-9D5E-BBA9FAB8EF44}"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3E11DC0D-CA31-43BE-A750-A9236B142438}" type="slidenum">
              <a:rPr lang="de-DE"/>
              <a:pPr>
                <a:defRPr/>
              </a:pPr>
              <a:t>‹Nr.›</a:t>
            </a:fld>
            <a:endParaRPr lang="de-D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760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162" tIns="42082" rIns="84162" bIns="42082"/>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4162" tIns="42082" rIns="84162" bIns="4208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A4D3C977-5E4D-4A76-AAFB-22A39C1A9717}"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8C8355DD-3C6C-4810-A90C-7F1223A74170}" type="slidenum">
              <a:rPr lang="de-DE"/>
              <a:pPr>
                <a:defRPr/>
              </a:pPr>
              <a:t>‹Nr.›</a:t>
            </a:fld>
            <a:endParaRPr lang="de-D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862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217"/>
            <a:ext cx="2056320" cy="5851071"/>
          </a:xfrm>
          <a:prstGeom prst="rect">
            <a:avLst/>
          </a:prstGeom>
        </p:spPr>
        <p:txBody>
          <a:bodyPr vert="eaVert" lIns="84162" tIns="42082" rIns="84162" bIns="42082"/>
          <a:lstStyle/>
          <a:p>
            <a:r>
              <a:rPr lang="de-DE"/>
              <a:t>Titelmasterformat durch Klicken bearbeiten</a:t>
            </a:r>
          </a:p>
        </p:txBody>
      </p:sp>
      <p:sp>
        <p:nvSpPr>
          <p:cNvPr id="3" name="Vertikaler Textplatzhalter 2"/>
          <p:cNvSpPr>
            <a:spLocks noGrp="1"/>
          </p:cNvSpPr>
          <p:nvPr>
            <p:ph type="body" orient="vert" idx="1"/>
          </p:nvPr>
        </p:nvSpPr>
        <p:spPr>
          <a:xfrm>
            <a:off x="457922" y="275217"/>
            <a:ext cx="6035040" cy="5851071"/>
          </a:xfrm>
          <a:prstGeom prst="rect">
            <a:avLst/>
          </a:prstGeom>
        </p:spPr>
        <p:txBody>
          <a:bodyPr vert="eaVert" lIns="84162" tIns="42082" rIns="84162" bIns="4208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50CF508A-7249-4DA2-8347-F54C98A03CBD}"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162" tIns="42082" rIns="84162" bIns="42082" numCol="1" anchor="t" anchorCtr="0" compatLnSpc="1">
            <a:prstTxWarp prst="textNoShape">
              <a:avLst/>
            </a:prstTxWarp>
          </a:bodyPr>
          <a:lstStyle>
            <a:lvl1pPr algn="ctr" eaLnBrk="0" hangingPunct="0">
              <a:defRPr sz="2400">
                <a:solidFill>
                  <a:srgbClr val="1F497D"/>
                </a:solidFill>
              </a:defRPr>
            </a:lvl1pPr>
          </a:lstStyle>
          <a:p>
            <a:pPr>
              <a:defRPr/>
            </a:pPr>
            <a:fld id="{1ECFC263-9C21-4DFC-AE2D-290426E60467}" type="slidenum">
              <a:rPr lang="de-DE"/>
              <a:pPr>
                <a:defRPr/>
              </a:pPr>
              <a:t>‹Nr.›</a:t>
            </a:fld>
            <a:endParaRPr lang="de-D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30275"/>
            <a:ext cx="7773120" cy="1469571"/>
          </a:xfrm>
          <a:prstGeom prst="rect">
            <a:avLst/>
          </a:prstGeom>
        </p:spPr>
        <p:txBody>
          <a:bodyPr lIns="84242" tIns="42122" rIns="84242" bIns="42122"/>
          <a:lstStyle/>
          <a:p>
            <a:r>
              <a:rPr lang="de-DE"/>
              <a:t>Titelmasterformat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3135" indent="0">
              <a:buNone/>
              <a:defRPr sz="2800"/>
            </a:lvl2pPr>
            <a:lvl3pPr marL="906276" indent="0">
              <a:buNone/>
              <a:defRPr sz="2400"/>
            </a:lvl3pPr>
            <a:lvl4pPr marL="1359416" indent="0">
              <a:buNone/>
              <a:defRPr sz="2000"/>
            </a:lvl4pPr>
            <a:lvl5pPr marL="1812552" indent="0">
              <a:buNone/>
              <a:defRPr sz="2000"/>
            </a:lvl5pPr>
            <a:lvl6pPr marL="2265677" indent="0">
              <a:buNone/>
              <a:defRPr sz="2000"/>
            </a:lvl6pPr>
            <a:lvl7pPr marL="2718827" indent="0">
              <a:buNone/>
              <a:defRPr sz="2000"/>
            </a:lvl7pPr>
            <a:lvl8pPr marL="3171967" indent="0">
              <a:buNone/>
              <a:defRPr sz="2000"/>
            </a:lvl8pPr>
            <a:lvl9pPr marL="3625111" indent="0">
              <a:buNone/>
              <a:defRPr sz="2000"/>
            </a:lvl9pPr>
          </a:lstStyle>
          <a:p>
            <a:pPr lvl="0"/>
            <a:endParaRPr lang="de-DE" noProof="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3135" indent="0">
              <a:buNone/>
              <a:defRPr sz="1200"/>
            </a:lvl2pPr>
            <a:lvl3pPr marL="906276" indent="0">
              <a:buNone/>
              <a:defRPr sz="1000"/>
            </a:lvl3pPr>
            <a:lvl4pPr marL="1359416" indent="0">
              <a:buNone/>
              <a:defRPr sz="900"/>
            </a:lvl4pPr>
            <a:lvl5pPr marL="1812552" indent="0">
              <a:buNone/>
              <a:defRPr sz="900"/>
            </a:lvl5pPr>
            <a:lvl6pPr marL="2265677" indent="0">
              <a:buNone/>
              <a:defRPr sz="900"/>
            </a:lvl6pPr>
            <a:lvl7pPr marL="2718827" indent="0">
              <a:buNone/>
              <a:defRPr sz="900"/>
            </a:lvl7pPr>
            <a:lvl8pPr marL="3171967" indent="0">
              <a:buNone/>
              <a:defRPr sz="900"/>
            </a:lvl8pPr>
            <a:lvl9pPr marL="3625111"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A544A69C-3EF0-4D3B-BE4B-9CBEA29F372A}" type="datetime1">
              <a:rPr lang="de-DE"/>
              <a:pPr>
                <a:defRPr/>
              </a:pPr>
              <a:t>30.10.2020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517D80C-2948-4B27-A585-BD3207F5EF65}" type="slidenum">
              <a:rPr lang="de-DE"/>
              <a:pPr>
                <a:defRPr/>
              </a:pPr>
              <a:t>‹Nr.›</a:t>
            </a:fld>
            <a:endParaRPr lang="de-D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922" y="1599618"/>
            <a:ext cx="8229600" cy="4526643"/>
          </a:xfrm>
          <a:prstGeom prst="rect">
            <a:avLst/>
          </a:prstGeom>
        </p:spPr>
        <p:txBody>
          <a:bodyPr lIns="84242" tIns="42122" rIns="84242" bIns="4212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7965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722880" y="4407203"/>
            <a:ext cx="7771680" cy="1362226"/>
          </a:xfrm>
          <a:prstGeom prst="rect">
            <a:avLst/>
          </a:prstGeom>
        </p:spPr>
        <p:txBody>
          <a:bodyPr lIns="84242" tIns="42122" rIns="84242" bIns="42122" anchor="t"/>
          <a:lstStyle>
            <a:lvl1pPr algn="l">
              <a:defRPr sz="3700" b="1" cap="all"/>
            </a:lvl1pPr>
          </a:lstStyle>
          <a:p>
            <a:r>
              <a:rPr lang="de-DE"/>
              <a:t>Titelmasterformat durch Klicken bearbeiten</a:t>
            </a:r>
          </a:p>
        </p:txBody>
      </p:sp>
      <p:sp>
        <p:nvSpPr>
          <p:cNvPr id="3" name="Textplatzhalter 2"/>
          <p:cNvSpPr>
            <a:spLocks noGrp="1"/>
          </p:cNvSpPr>
          <p:nvPr>
            <p:ph type="body" idx="1"/>
          </p:nvPr>
        </p:nvSpPr>
        <p:spPr>
          <a:xfrm>
            <a:off x="722880" y="2907393"/>
            <a:ext cx="7771680" cy="1499810"/>
          </a:xfrm>
          <a:prstGeom prst="rect">
            <a:avLst/>
          </a:prstGeom>
        </p:spPr>
        <p:txBody>
          <a:bodyPr lIns="84242" tIns="42122" rIns="84242" bIns="42122" anchor="b"/>
          <a:lstStyle>
            <a:lvl1pPr marL="0" indent="0">
              <a:buNone/>
              <a:defRPr sz="1900">
                <a:solidFill>
                  <a:schemeClr val="tx1">
                    <a:tint val="75000"/>
                  </a:schemeClr>
                </a:solidFill>
              </a:defRPr>
            </a:lvl1pPr>
            <a:lvl2pPr marL="421197" indent="0">
              <a:buNone/>
              <a:defRPr sz="1700">
                <a:solidFill>
                  <a:schemeClr val="tx1">
                    <a:tint val="75000"/>
                  </a:schemeClr>
                </a:solidFill>
              </a:defRPr>
            </a:lvl2pPr>
            <a:lvl3pPr marL="842364" indent="0">
              <a:buNone/>
              <a:defRPr sz="1500">
                <a:solidFill>
                  <a:schemeClr val="tx1">
                    <a:tint val="75000"/>
                  </a:schemeClr>
                </a:solidFill>
              </a:defRPr>
            </a:lvl3pPr>
            <a:lvl4pPr marL="1263548" indent="0">
              <a:buNone/>
              <a:defRPr sz="1300">
                <a:solidFill>
                  <a:schemeClr val="tx1">
                    <a:tint val="75000"/>
                  </a:schemeClr>
                </a:solidFill>
              </a:defRPr>
            </a:lvl4pPr>
            <a:lvl5pPr marL="1684730" indent="0">
              <a:buNone/>
              <a:defRPr sz="1300">
                <a:solidFill>
                  <a:schemeClr val="tx1">
                    <a:tint val="75000"/>
                  </a:schemeClr>
                </a:solidFill>
              </a:defRPr>
            </a:lvl5pPr>
            <a:lvl6pPr marL="2105915" indent="0">
              <a:buNone/>
              <a:defRPr sz="1300">
                <a:solidFill>
                  <a:schemeClr val="tx1">
                    <a:tint val="75000"/>
                  </a:schemeClr>
                </a:solidFill>
              </a:defRPr>
            </a:lvl6pPr>
            <a:lvl7pPr marL="2527092" indent="0">
              <a:buNone/>
              <a:defRPr sz="1300">
                <a:solidFill>
                  <a:schemeClr val="tx1">
                    <a:tint val="75000"/>
                  </a:schemeClr>
                </a:solidFill>
              </a:defRPr>
            </a:lvl7pPr>
            <a:lvl8pPr marL="2948277" indent="0">
              <a:buNone/>
              <a:defRPr sz="1300">
                <a:solidFill>
                  <a:schemeClr val="tx1">
                    <a:tint val="75000"/>
                  </a:schemeClr>
                </a:solidFill>
              </a:defRPr>
            </a:lvl8pPr>
            <a:lvl9pPr marL="3369461" indent="0">
              <a:buNone/>
              <a:defRPr sz="1300">
                <a:solidFill>
                  <a:schemeClr val="tx1">
                    <a:tint val="75000"/>
                  </a:schemeClr>
                </a:solidFill>
              </a:defRPr>
            </a:lvl9pPr>
          </a:lstStyle>
          <a:p>
            <a:pPr lvl="0"/>
            <a:r>
              <a:rPr lang="de-DE"/>
              <a:t>Textmasterformat bearbeiten</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C3403EB5-4687-4328-B33C-21414082C1C8}"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25B78B3A-FF1A-4BC6-A40B-1E7C9EB7EB2F}" type="slidenum">
              <a:rPr lang="de-DE"/>
              <a:pPr>
                <a:defRPr/>
              </a:pPr>
              <a:t>‹Nr.›</a:t>
            </a:fld>
            <a:endParaRPr lang="de-D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067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242" tIns="42122" rIns="84242" bIns="42122"/>
          <a:lstStyle/>
          <a:p>
            <a:r>
              <a:rPr lang="de-DE"/>
              <a:t>Titelmasterformat durch Klicken bearbeiten</a:t>
            </a:r>
          </a:p>
        </p:txBody>
      </p:sp>
      <p:sp>
        <p:nvSpPr>
          <p:cNvPr id="3" name="Inhaltsplatzhalter 2"/>
          <p:cNvSpPr>
            <a:spLocks noGrp="1"/>
          </p:cNvSpPr>
          <p:nvPr>
            <p:ph sz="half" idx="1"/>
          </p:nvPr>
        </p:nvSpPr>
        <p:spPr>
          <a:xfrm>
            <a:off x="457920" y="1599618"/>
            <a:ext cx="4044960" cy="4526643"/>
          </a:xfrm>
          <a:prstGeom prst="rect">
            <a:avLst/>
          </a:prstGeom>
        </p:spPr>
        <p:txBody>
          <a:bodyPr lIns="84242" tIns="42122" rIns="84242" bIns="4212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125" y="1599618"/>
            <a:ext cx="4046400" cy="4526643"/>
          </a:xfrm>
          <a:prstGeom prst="rect">
            <a:avLst/>
          </a:prstGeom>
        </p:spPr>
        <p:txBody>
          <a:bodyPr lIns="84242" tIns="42122" rIns="84242" bIns="42122"/>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1EC79C6D-9773-4441-B12E-F12CCF775225}"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AF47A46D-1045-4063-84D8-7A00FFD82F49}" type="slidenum">
              <a:rPr lang="de-DE"/>
              <a:pPr>
                <a:defRPr/>
              </a:pPr>
              <a:t>‹Nr.›</a:t>
            </a:fld>
            <a:endParaRPr lang="de-D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8"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userDrawn="1"/>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169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242" tIns="42122" rIns="84242" bIns="42122"/>
          <a:lstStyle>
            <a:lvl1pPr>
              <a:defRPr/>
            </a:lvl1pPr>
          </a:lstStyle>
          <a:p>
            <a:r>
              <a:rPr lang="de-DE"/>
              <a:t>Titelmasterformat durch Klicken bearbeiten</a:t>
            </a:r>
          </a:p>
        </p:txBody>
      </p:sp>
      <p:sp>
        <p:nvSpPr>
          <p:cNvPr id="3" name="Textplatzhalter 2"/>
          <p:cNvSpPr>
            <a:spLocks noGrp="1"/>
          </p:cNvSpPr>
          <p:nvPr>
            <p:ph type="body" idx="1"/>
          </p:nvPr>
        </p:nvSpPr>
        <p:spPr>
          <a:xfrm>
            <a:off x="457920" y="1534584"/>
            <a:ext cx="4039200" cy="641048"/>
          </a:xfrm>
          <a:prstGeom prst="rect">
            <a:avLst/>
          </a:prstGeom>
        </p:spPr>
        <p:txBody>
          <a:bodyPr lIns="84242" tIns="42122" rIns="84242" bIns="42122" anchor="b"/>
          <a:lstStyle>
            <a:lvl1pPr marL="0" indent="0">
              <a:buNone/>
              <a:defRPr sz="2200" b="1"/>
            </a:lvl1pPr>
            <a:lvl2pPr marL="421197" indent="0">
              <a:buNone/>
              <a:defRPr sz="1900" b="1"/>
            </a:lvl2pPr>
            <a:lvl3pPr marL="842364" indent="0">
              <a:buNone/>
              <a:defRPr sz="1700" b="1"/>
            </a:lvl3pPr>
            <a:lvl4pPr marL="1263548" indent="0">
              <a:buNone/>
              <a:defRPr sz="1500" b="1"/>
            </a:lvl4pPr>
            <a:lvl5pPr marL="1684730" indent="0">
              <a:buNone/>
              <a:defRPr sz="1500" b="1"/>
            </a:lvl5pPr>
            <a:lvl6pPr marL="2105915" indent="0">
              <a:buNone/>
              <a:defRPr sz="1500" b="1"/>
            </a:lvl6pPr>
            <a:lvl7pPr marL="2527092" indent="0">
              <a:buNone/>
              <a:defRPr sz="1500" b="1"/>
            </a:lvl7pPr>
            <a:lvl8pPr marL="2948277" indent="0">
              <a:buNone/>
              <a:defRPr sz="1500" b="1"/>
            </a:lvl8pPr>
            <a:lvl9pPr marL="3369461" indent="0">
              <a:buNone/>
              <a:defRPr sz="1500" b="1"/>
            </a:lvl9pPr>
          </a:lstStyle>
          <a:p>
            <a:pPr lvl="0"/>
            <a:r>
              <a:rPr lang="de-DE"/>
              <a:t>Textmasterformat bearbeiten</a:t>
            </a:r>
          </a:p>
        </p:txBody>
      </p:sp>
      <p:sp>
        <p:nvSpPr>
          <p:cNvPr id="4" name="Inhaltsplatzhalter 3"/>
          <p:cNvSpPr>
            <a:spLocks noGrp="1"/>
          </p:cNvSpPr>
          <p:nvPr>
            <p:ph sz="half" idx="2"/>
          </p:nvPr>
        </p:nvSpPr>
        <p:spPr>
          <a:xfrm>
            <a:off x="457920" y="2175674"/>
            <a:ext cx="4039200" cy="3950607"/>
          </a:xfrm>
          <a:prstGeom prst="rect">
            <a:avLst/>
          </a:prstGeom>
        </p:spPr>
        <p:txBody>
          <a:bodyPr lIns="84242" tIns="42122" rIns="84242" bIns="4212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442" y="1534584"/>
            <a:ext cx="4042080" cy="641048"/>
          </a:xfrm>
          <a:prstGeom prst="rect">
            <a:avLst/>
          </a:prstGeom>
        </p:spPr>
        <p:txBody>
          <a:bodyPr lIns="84242" tIns="42122" rIns="84242" bIns="42122" anchor="b"/>
          <a:lstStyle>
            <a:lvl1pPr marL="0" indent="0">
              <a:buNone/>
              <a:defRPr sz="2200" b="1"/>
            </a:lvl1pPr>
            <a:lvl2pPr marL="421197" indent="0">
              <a:buNone/>
              <a:defRPr sz="1900" b="1"/>
            </a:lvl2pPr>
            <a:lvl3pPr marL="842364" indent="0">
              <a:buNone/>
              <a:defRPr sz="1700" b="1"/>
            </a:lvl3pPr>
            <a:lvl4pPr marL="1263548" indent="0">
              <a:buNone/>
              <a:defRPr sz="1500" b="1"/>
            </a:lvl4pPr>
            <a:lvl5pPr marL="1684730" indent="0">
              <a:buNone/>
              <a:defRPr sz="1500" b="1"/>
            </a:lvl5pPr>
            <a:lvl6pPr marL="2105915" indent="0">
              <a:buNone/>
              <a:defRPr sz="1500" b="1"/>
            </a:lvl6pPr>
            <a:lvl7pPr marL="2527092" indent="0">
              <a:buNone/>
              <a:defRPr sz="1500" b="1"/>
            </a:lvl7pPr>
            <a:lvl8pPr marL="2948277" indent="0">
              <a:buNone/>
              <a:defRPr sz="1500" b="1"/>
            </a:lvl8pPr>
            <a:lvl9pPr marL="3369461" indent="0">
              <a:buNone/>
              <a:defRPr sz="1500" b="1"/>
            </a:lvl9pPr>
          </a:lstStyle>
          <a:p>
            <a:pPr lvl="0"/>
            <a:r>
              <a:rPr lang="de-DE"/>
              <a:t>Textmasterformat bearbeiten</a:t>
            </a:r>
          </a:p>
        </p:txBody>
      </p:sp>
      <p:sp>
        <p:nvSpPr>
          <p:cNvPr id="6" name="Inhaltsplatzhalter 5"/>
          <p:cNvSpPr>
            <a:spLocks noGrp="1"/>
          </p:cNvSpPr>
          <p:nvPr>
            <p:ph sz="quarter" idx="4"/>
          </p:nvPr>
        </p:nvSpPr>
        <p:spPr>
          <a:xfrm>
            <a:off x="4645442" y="2175674"/>
            <a:ext cx="4042080" cy="3950607"/>
          </a:xfrm>
          <a:prstGeom prst="rect">
            <a:avLst/>
          </a:prstGeom>
        </p:spPr>
        <p:txBody>
          <a:bodyPr lIns="84242" tIns="42122" rIns="84242" bIns="42122"/>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6"/>
          <p:cNvSpPr>
            <a:spLocks noGrp="1"/>
          </p:cNvSpPr>
          <p:nvPr>
            <p:ph type="dt" sz="half" idx="10"/>
          </p:nvPr>
        </p:nvSpPr>
        <p:spPr>
          <a:xfrm>
            <a:off x="457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D164710B-4045-45BB-AE0B-71A72B849273}" type="datetime1">
              <a:rPr lang="de-DE"/>
              <a:pPr>
                <a:defRPr/>
              </a:pPr>
              <a:t>30.10.2020</a:t>
            </a:fld>
            <a:endParaRPr lang="de-DE"/>
          </a:p>
        </p:txBody>
      </p:sp>
      <p:sp>
        <p:nvSpPr>
          <p:cNvPr id="12" name="Fußzeilenplatzhalter 7"/>
          <p:cNvSpPr>
            <a:spLocks noGrp="1"/>
          </p:cNvSpPr>
          <p:nvPr>
            <p:ph type="ftr" sz="quarter" idx="11"/>
          </p:nvPr>
        </p:nvSpPr>
        <p:spPr>
          <a:xfrm>
            <a:off x="3124200" y="6356350"/>
            <a:ext cx="2895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3" name="Foliennummernplatzhalter 8"/>
          <p:cNvSpPr>
            <a:spLocks noGrp="1"/>
          </p:cNvSpPr>
          <p:nvPr>
            <p:ph type="sldNum" sz="quarter" idx="12"/>
          </p:nvPr>
        </p:nvSpPr>
        <p:spPr>
          <a:xfrm>
            <a:off x="6553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326900E6-1DF5-46B1-992B-56A62AC09069}" type="slidenum">
              <a:rPr lang="de-DE"/>
              <a:pPr>
                <a:defRPr/>
              </a:pPr>
              <a:t>‹Nr.›</a:t>
            </a:fld>
            <a:endParaRPr lang="de-D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4"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5" name="Text Box 6"/>
          <p:cNvSpPr txBox="1">
            <a:spLocks noChangeArrowheads="1"/>
          </p:cNvSpPr>
          <p:nvPr userDrawn="1"/>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272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242" tIns="42122" rIns="84242" bIns="42122"/>
          <a:lstStyle/>
          <a:p>
            <a:r>
              <a:rPr lang="de-DE"/>
              <a:t>Titelmasterformat durch Klicken bearbeiten</a:t>
            </a:r>
          </a:p>
        </p:txBody>
      </p:sp>
      <p:sp>
        <p:nvSpPr>
          <p:cNvPr id="7" name="Datumsplatzhalter 2"/>
          <p:cNvSpPr>
            <a:spLocks noGrp="1"/>
          </p:cNvSpPr>
          <p:nvPr>
            <p:ph type="dt" sz="half" idx="10"/>
          </p:nvPr>
        </p:nvSpPr>
        <p:spPr>
          <a:xfrm>
            <a:off x="457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F60E9E1A-AC5F-4F92-95BB-1E5BA066E488}" type="datetime1">
              <a:rPr lang="de-DE"/>
              <a:pPr>
                <a:defRPr/>
              </a:pPr>
              <a:t>30.10.2020</a:t>
            </a:fld>
            <a:endParaRPr lang="de-DE"/>
          </a:p>
        </p:txBody>
      </p:sp>
      <p:sp>
        <p:nvSpPr>
          <p:cNvPr id="8" name="Fußzeilenplatzhalter 3"/>
          <p:cNvSpPr>
            <a:spLocks noGrp="1"/>
          </p:cNvSpPr>
          <p:nvPr>
            <p:ph type="ftr" sz="quarter" idx="11"/>
          </p:nvPr>
        </p:nvSpPr>
        <p:spPr>
          <a:xfrm>
            <a:off x="3124200" y="6356350"/>
            <a:ext cx="2895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9" name="Foliennummernplatzhalter 4"/>
          <p:cNvSpPr>
            <a:spLocks noGrp="1"/>
          </p:cNvSpPr>
          <p:nvPr>
            <p:ph type="sldNum" sz="quarter" idx="12"/>
          </p:nvPr>
        </p:nvSpPr>
        <p:spPr>
          <a:xfrm>
            <a:off x="6553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73527E69-974B-46A0-85FE-0AAB5D859CCD}" type="slidenum">
              <a:rPr lang="de-DE"/>
              <a:pPr>
                <a:defRPr/>
              </a:pPr>
              <a:t>‹Nr.›</a:t>
            </a:fld>
            <a:endParaRPr lang="de-D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3"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4" name="Text Box 6"/>
          <p:cNvSpPr txBox="1">
            <a:spLocks noChangeArrowheads="1"/>
          </p:cNvSpPr>
          <p:nvPr userDrawn="1"/>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3746"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1"/>
          <p:cNvSpPr>
            <a:spLocks noGrp="1"/>
          </p:cNvSpPr>
          <p:nvPr>
            <p:ph type="dt" sz="half" idx="10"/>
          </p:nvPr>
        </p:nvSpPr>
        <p:spPr>
          <a:xfrm>
            <a:off x="457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DC34F4BA-CE16-43C6-B82F-FB43B2463DE0}" type="datetime1">
              <a:rPr lang="de-DE"/>
              <a:pPr>
                <a:defRPr/>
              </a:pPr>
              <a:t>30.10.2020</a:t>
            </a:fld>
            <a:endParaRPr lang="de-DE"/>
          </a:p>
        </p:txBody>
      </p:sp>
      <p:sp>
        <p:nvSpPr>
          <p:cNvPr id="7" name="Fußzeilenplatzhalter 2"/>
          <p:cNvSpPr>
            <a:spLocks noGrp="1"/>
          </p:cNvSpPr>
          <p:nvPr>
            <p:ph type="ftr" sz="quarter" idx="11"/>
          </p:nvPr>
        </p:nvSpPr>
        <p:spPr>
          <a:xfrm>
            <a:off x="3124200" y="6356350"/>
            <a:ext cx="2895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8" name="Foliennummernplatzhalter 3"/>
          <p:cNvSpPr>
            <a:spLocks noGrp="1"/>
          </p:cNvSpPr>
          <p:nvPr>
            <p:ph type="sldNum" sz="quarter" idx="12"/>
          </p:nvPr>
        </p:nvSpPr>
        <p:spPr>
          <a:xfrm>
            <a:off x="6553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8338AABE-30E3-44F2-B3F4-DEC944359C62}" type="slidenum">
              <a:rPr lang="de-DE"/>
              <a:pPr>
                <a:defRPr/>
              </a:pPr>
              <a:t>‹Nr.›</a:t>
            </a:fld>
            <a:endParaRPr lang="de-D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4770"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920" y="273655"/>
            <a:ext cx="3008160" cy="1161143"/>
          </a:xfrm>
          <a:prstGeom prst="rect">
            <a:avLst/>
          </a:prstGeom>
        </p:spPr>
        <p:txBody>
          <a:bodyPr lIns="84242" tIns="42122" rIns="84242" bIns="42122" anchor="b"/>
          <a:lstStyle>
            <a:lvl1pPr algn="l">
              <a:defRPr sz="1900" b="1"/>
            </a:lvl1pPr>
          </a:lstStyle>
          <a:p>
            <a:r>
              <a:rPr lang="de-DE"/>
              <a:t>Titelmasterformat durch Klicken bearbeiten</a:t>
            </a:r>
          </a:p>
        </p:txBody>
      </p:sp>
      <p:sp>
        <p:nvSpPr>
          <p:cNvPr id="3" name="Inhaltsplatzhalter 2"/>
          <p:cNvSpPr>
            <a:spLocks noGrp="1"/>
          </p:cNvSpPr>
          <p:nvPr>
            <p:ph idx="1"/>
          </p:nvPr>
        </p:nvSpPr>
        <p:spPr>
          <a:xfrm>
            <a:off x="3575525" y="273655"/>
            <a:ext cx="5112000" cy="5852583"/>
          </a:xfrm>
          <a:prstGeom prst="rect">
            <a:avLst/>
          </a:prstGeom>
        </p:spPr>
        <p:txBody>
          <a:bodyPr lIns="84242" tIns="42122" rIns="84242" bIns="42122"/>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920" y="1434798"/>
            <a:ext cx="3008160" cy="4691440"/>
          </a:xfrm>
          <a:prstGeom prst="rect">
            <a:avLst/>
          </a:prstGeom>
        </p:spPr>
        <p:txBody>
          <a:bodyPr lIns="84242" tIns="42122" rIns="84242" bIns="42122"/>
          <a:lstStyle>
            <a:lvl1pPr marL="0" indent="0">
              <a:buNone/>
              <a:defRPr sz="1300"/>
            </a:lvl1pPr>
            <a:lvl2pPr marL="421197" indent="0">
              <a:buNone/>
              <a:defRPr sz="1100"/>
            </a:lvl2pPr>
            <a:lvl3pPr marL="842364" indent="0">
              <a:buNone/>
              <a:defRPr sz="900"/>
            </a:lvl3pPr>
            <a:lvl4pPr marL="1263548" indent="0">
              <a:buNone/>
              <a:defRPr sz="800"/>
            </a:lvl4pPr>
            <a:lvl5pPr marL="1684730" indent="0">
              <a:buNone/>
              <a:defRPr sz="800"/>
            </a:lvl5pPr>
            <a:lvl6pPr marL="2105915" indent="0">
              <a:buNone/>
              <a:defRPr sz="800"/>
            </a:lvl6pPr>
            <a:lvl7pPr marL="2527092" indent="0">
              <a:buNone/>
              <a:defRPr sz="800"/>
            </a:lvl7pPr>
            <a:lvl8pPr marL="2948277" indent="0">
              <a:buNone/>
              <a:defRPr sz="800"/>
            </a:lvl8pPr>
            <a:lvl9pPr marL="3369461"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F8C74BF8-4103-44AC-B4E7-AC56F68E9F78}"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FFFF8AE5-6548-47FF-B159-7474ACA76C8B}" type="slidenum">
              <a:rPr lang="de-DE"/>
              <a:pPr>
                <a:defRPr/>
              </a:pPr>
              <a:t>‹Nr.›</a:t>
            </a:fld>
            <a:endParaRPr lang="de-D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6"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7" name="Text Box 6"/>
          <p:cNvSpPr txBox="1">
            <a:spLocks noChangeArrowheads="1"/>
          </p:cNvSpPr>
          <p:nvPr userDrawn="1"/>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5794"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1792805" y="4800298"/>
            <a:ext cx="5486400" cy="566964"/>
          </a:xfrm>
          <a:prstGeom prst="rect">
            <a:avLst/>
          </a:prstGeom>
        </p:spPr>
        <p:txBody>
          <a:bodyPr lIns="84242" tIns="42122" rIns="84242" bIns="42122" anchor="b"/>
          <a:lstStyle>
            <a:lvl1pPr algn="l">
              <a:defRPr sz="1900" b="1"/>
            </a:lvl1pPr>
          </a:lstStyle>
          <a:p>
            <a:r>
              <a:rPr lang="de-DE"/>
              <a:t>Titelmasterformat durch Klicken bearbeiten</a:t>
            </a:r>
          </a:p>
        </p:txBody>
      </p:sp>
      <p:sp>
        <p:nvSpPr>
          <p:cNvPr id="3" name="Bildplatzhalter 2"/>
          <p:cNvSpPr>
            <a:spLocks noGrp="1"/>
          </p:cNvSpPr>
          <p:nvPr>
            <p:ph type="pic" idx="1"/>
          </p:nvPr>
        </p:nvSpPr>
        <p:spPr>
          <a:xfrm>
            <a:off x="1792805" y="612364"/>
            <a:ext cx="5486400" cy="4115405"/>
          </a:xfrm>
          <a:prstGeom prst="rect">
            <a:avLst/>
          </a:prstGeom>
        </p:spPr>
        <p:txBody>
          <a:bodyPr lIns="84242" tIns="42122" rIns="84242" bIns="42122"/>
          <a:lstStyle>
            <a:lvl1pPr marL="0" indent="0">
              <a:buNone/>
              <a:defRPr sz="3000"/>
            </a:lvl1pPr>
            <a:lvl2pPr marL="421197" indent="0">
              <a:buNone/>
              <a:defRPr sz="2600"/>
            </a:lvl2pPr>
            <a:lvl3pPr marL="842364" indent="0">
              <a:buNone/>
              <a:defRPr sz="2200"/>
            </a:lvl3pPr>
            <a:lvl4pPr marL="1263548" indent="0">
              <a:buNone/>
              <a:defRPr sz="1900"/>
            </a:lvl4pPr>
            <a:lvl5pPr marL="1684730" indent="0">
              <a:buNone/>
              <a:defRPr sz="1900"/>
            </a:lvl5pPr>
            <a:lvl6pPr marL="2105915" indent="0">
              <a:buNone/>
              <a:defRPr sz="1900"/>
            </a:lvl6pPr>
            <a:lvl7pPr marL="2527092" indent="0">
              <a:buNone/>
              <a:defRPr sz="1900"/>
            </a:lvl7pPr>
            <a:lvl8pPr marL="2948277" indent="0">
              <a:buNone/>
              <a:defRPr sz="1900"/>
            </a:lvl8pPr>
            <a:lvl9pPr marL="3369461" indent="0">
              <a:buNone/>
              <a:defRPr sz="1900"/>
            </a:lvl9pPr>
          </a:lstStyle>
          <a:p>
            <a:pPr lvl="0"/>
            <a:endParaRPr lang="de-DE" noProof="0"/>
          </a:p>
        </p:txBody>
      </p:sp>
      <p:sp>
        <p:nvSpPr>
          <p:cNvPr id="4" name="Textplatzhalter 3"/>
          <p:cNvSpPr>
            <a:spLocks noGrp="1"/>
          </p:cNvSpPr>
          <p:nvPr>
            <p:ph type="body" sz="half" idx="2"/>
          </p:nvPr>
        </p:nvSpPr>
        <p:spPr>
          <a:xfrm>
            <a:off x="1792805" y="5367262"/>
            <a:ext cx="5486400" cy="804333"/>
          </a:xfrm>
          <a:prstGeom prst="rect">
            <a:avLst/>
          </a:prstGeom>
        </p:spPr>
        <p:txBody>
          <a:bodyPr lIns="84242" tIns="42122" rIns="84242" bIns="42122"/>
          <a:lstStyle>
            <a:lvl1pPr marL="0" indent="0">
              <a:buNone/>
              <a:defRPr sz="1300"/>
            </a:lvl1pPr>
            <a:lvl2pPr marL="421197" indent="0">
              <a:buNone/>
              <a:defRPr sz="1100"/>
            </a:lvl2pPr>
            <a:lvl3pPr marL="842364" indent="0">
              <a:buNone/>
              <a:defRPr sz="900"/>
            </a:lvl3pPr>
            <a:lvl4pPr marL="1263548" indent="0">
              <a:buNone/>
              <a:defRPr sz="800"/>
            </a:lvl4pPr>
            <a:lvl5pPr marL="1684730" indent="0">
              <a:buNone/>
              <a:defRPr sz="800"/>
            </a:lvl5pPr>
            <a:lvl6pPr marL="2105915" indent="0">
              <a:buNone/>
              <a:defRPr sz="800"/>
            </a:lvl6pPr>
            <a:lvl7pPr marL="2527092" indent="0">
              <a:buNone/>
              <a:defRPr sz="800"/>
            </a:lvl7pPr>
            <a:lvl8pPr marL="2948277" indent="0">
              <a:buNone/>
              <a:defRPr sz="800"/>
            </a:lvl8pPr>
            <a:lvl9pPr marL="3369461" indent="0">
              <a:buNone/>
              <a:defRPr sz="800"/>
            </a:lvl9pPr>
          </a:lstStyle>
          <a:p>
            <a:pPr lvl="0"/>
            <a:r>
              <a:rPr lang="de-DE"/>
              <a:t>Textmasterformat bearbeiten</a:t>
            </a:r>
          </a:p>
        </p:txBody>
      </p:sp>
      <p:sp>
        <p:nvSpPr>
          <p:cNvPr id="9" name="Datumsplatzhalter 4"/>
          <p:cNvSpPr>
            <a:spLocks noGrp="1"/>
          </p:cNvSpPr>
          <p:nvPr>
            <p:ph type="dt" sz="half" idx="10"/>
          </p:nvPr>
        </p:nvSpPr>
        <p:spPr>
          <a:xfrm>
            <a:off x="457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C2100E62-D5F2-4F93-A70E-D4141AB95BCE}" type="datetime1">
              <a:rPr lang="de-DE"/>
              <a:pPr>
                <a:defRPr/>
              </a:pPr>
              <a:t>30.10.2020</a:t>
            </a:fld>
            <a:endParaRPr lang="de-DE"/>
          </a:p>
        </p:txBody>
      </p:sp>
      <p:sp>
        <p:nvSpPr>
          <p:cNvPr id="10" name="Fußzeilenplatzhalter 5"/>
          <p:cNvSpPr>
            <a:spLocks noGrp="1"/>
          </p:cNvSpPr>
          <p:nvPr>
            <p:ph type="ftr" sz="quarter" idx="11"/>
          </p:nvPr>
        </p:nvSpPr>
        <p:spPr>
          <a:xfrm>
            <a:off x="3124200" y="6356350"/>
            <a:ext cx="2895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1" name="Foliennummernplatzhalter 6"/>
          <p:cNvSpPr>
            <a:spLocks noGrp="1"/>
          </p:cNvSpPr>
          <p:nvPr>
            <p:ph type="sldNum" sz="quarter" idx="12"/>
          </p:nvPr>
        </p:nvSpPr>
        <p:spPr>
          <a:xfrm>
            <a:off x="6553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9E21C662-587C-467E-92B0-6FD48D1D35E6}" type="slidenum">
              <a:rPr lang="de-DE"/>
              <a:pPr>
                <a:defRPr/>
              </a:pPr>
              <a:t>‹Nr.›</a:t>
            </a:fld>
            <a:endParaRPr lang="de-D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6818"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6998" y="274364"/>
            <a:ext cx="8229600" cy="1143000"/>
          </a:xfrm>
          <a:prstGeom prst="rect">
            <a:avLst/>
          </a:prstGeom>
        </p:spPr>
        <p:txBody>
          <a:bodyPr lIns="84242" tIns="42122" rIns="84242" bIns="42122"/>
          <a:lstStyle/>
          <a:p>
            <a:r>
              <a:rPr lang="de-DE"/>
              <a:t>Titelmasterformat durch Klicken bearbeiten</a:t>
            </a:r>
          </a:p>
        </p:txBody>
      </p:sp>
      <p:sp>
        <p:nvSpPr>
          <p:cNvPr id="3" name="Vertikaler Textplatzhalter 2"/>
          <p:cNvSpPr>
            <a:spLocks noGrp="1"/>
          </p:cNvSpPr>
          <p:nvPr>
            <p:ph type="body" orient="vert" idx="1"/>
          </p:nvPr>
        </p:nvSpPr>
        <p:spPr>
          <a:xfrm>
            <a:off x="457922" y="1599618"/>
            <a:ext cx="8229600" cy="4526643"/>
          </a:xfrm>
          <a:prstGeom prst="rect">
            <a:avLst/>
          </a:prstGeom>
        </p:spPr>
        <p:txBody>
          <a:bodyPr vert="eaVert" lIns="84242" tIns="42122" rIns="84242" bIns="4212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E308F812-09E0-4958-A959-40D6C2C42F47}"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5151EAB6-A2FC-4981-A9BB-50EE73517CF0}" type="slidenum">
              <a:rPr lang="de-DE"/>
              <a:pPr>
                <a:defRPr/>
              </a:pPr>
              <a:t>‹Nr.›</a:t>
            </a:fld>
            <a:endParaRPr lang="de-D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Fachbereich Gebäudewirtschaft</a:t>
            </a:r>
            <a:endParaRPr lang="de-DE" sz="900" b="1" i="1">
              <a:solidFill>
                <a:prstClr val="black"/>
              </a:solidFill>
              <a:latin typeface="Akzidenz Grotesk Roman" pitchFamily="34" charset="0"/>
            </a:endParaRPr>
          </a:p>
        </p:txBody>
      </p:sp>
      <p:sp>
        <p:nvSpPr>
          <p:cNvPr id="5" name="Rectangle 2"/>
          <p:cNvSpPr>
            <a:spLocks noChangeArrowheads="1"/>
          </p:cNvSpPr>
          <p:nvPr userDrawn="1"/>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6" name="Text Box 6"/>
          <p:cNvSpPr txBox="1">
            <a:spLocks noChangeArrowheads="1"/>
          </p:cNvSpPr>
          <p:nvPr userDrawn="1"/>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 name="Object 2"/>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87842" r:id="rId3" imgW="791852" imgH="791852" progId="">
                  <p:embed/>
                </p:oleObj>
              </mc:Choice>
              <mc:Fallback>
                <p:oleObj r:id="rId3" imgW="791852" imgH="79185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Vertikaler Titel 1"/>
          <p:cNvSpPr>
            <a:spLocks noGrp="1"/>
          </p:cNvSpPr>
          <p:nvPr>
            <p:ph type="title" orient="vert"/>
          </p:nvPr>
        </p:nvSpPr>
        <p:spPr>
          <a:xfrm>
            <a:off x="6631200" y="275209"/>
            <a:ext cx="2056320" cy="5851071"/>
          </a:xfrm>
          <a:prstGeom prst="rect">
            <a:avLst/>
          </a:prstGeom>
        </p:spPr>
        <p:txBody>
          <a:bodyPr vert="eaVert" lIns="84242" tIns="42122" rIns="84242" bIns="42122"/>
          <a:lstStyle/>
          <a:p>
            <a:r>
              <a:rPr lang="de-DE"/>
              <a:t>Titelmasterformat durch Klicken bearbeiten</a:t>
            </a:r>
          </a:p>
        </p:txBody>
      </p:sp>
      <p:sp>
        <p:nvSpPr>
          <p:cNvPr id="3" name="Vertikaler Textplatzhalter 2"/>
          <p:cNvSpPr>
            <a:spLocks noGrp="1"/>
          </p:cNvSpPr>
          <p:nvPr>
            <p:ph type="body" orient="vert" idx="1"/>
          </p:nvPr>
        </p:nvSpPr>
        <p:spPr>
          <a:xfrm>
            <a:off x="457922" y="275209"/>
            <a:ext cx="6035040" cy="5851071"/>
          </a:xfrm>
          <a:prstGeom prst="rect">
            <a:avLst/>
          </a:prstGeom>
        </p:spPr>
        <p:txBody>
          <a:bodyPr vert="eaVert" lIns="84242" tIns="42122" rIns="84242" bIns="42122"/>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457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E32CE1FB-A5AD-4D26-BC2B-7A23B8F2309F}" type="datetime1">
              <a:rPr lang="de-DE"/>
              <a:pPr>
                <a:defRPr/>
              </a:pPr>
              <a:t>30.10.2020</a:t>
            </a:fld>
            <a:endParaRPr lang="de-DE"/>
          </a:p>
        </p:txBody>
      </p:sp>
      <p:sp>
        <p:nvSpPr>
          <p:cNvPr id="9" name="Fußzeilenplatzhalter 4"/>
          <p:cNvSpPr>
            <a:spLocks noGrp="1"/>
          </p:cNvSpPr>
          <p:nvPr>
            <p:ph type="ftr" sz="quarter" idx="11"/>
          </p:nvPr>
        </p:nvSpPr>
        <p:spPr>
          <a:xfrm>
            <a:off x="3124200" y="6356350"/>
            <a:ext cx="2895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endParaRPr lang="de-DE"/>
          </a:p>
        </p:txBody>
      </p:sp>
      <p:sp>
        <p:nvSpPr>
          <p:cNvPr id="10" name="Foliennummernplatzhalter 5"/>
          <p:cNvSpPr>
            <a:spLocks noGrp="1"/>
          </p:cNvSpPr>
          <p:nvPr>
            <p:ph type="sldNum" sz="quarter" idx="12"/>
          </p:nvPr>
        </p:nvSpPr>
        <p:spPr>
          <a:xfrm>
            <a:off x="6553200" y="6356350"/>
            <a:ext cx="2133600" cy="365125"/>
          </a:xfrm>
          <a:prstGeom prst="rect">
            <a:avLst/>
          </a:prstGeom>
        </p:spPr>
        <p:txBody>
          <a:bodyPr vert="horz" wrap="square" lIns="84242" tIns="42122" rIns="84242" bIns="42122" numCol="1" anchor="t" anchorCtr="0" compatLnSpc="1">
            <a:prstTxWarp prst="textNoShape">
              <a:avLst/>
            </a:prstTxWarp>
          </a:bodyPr>
          <a:lstStyle>
            <a:lvl1pPr algn="ctr" eaLnBrk="0" hangingPunct="0">
              <a:defRPr sz="2400">
                <a:solidFill>
                  <a:srgbClr val="1F497D"/>
                </a:solidFill>
              </a:defRPr>
            </a:lvl1pPr>
          </a:lstStyle>
          <a:p>
            <a:pPr>
              <a:defRPr/>
            </a:pPr>
            <a:fld id="{D18FCC79-ACD4-4838-958E-EACB126371F9}"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vmlDrawing" Target="../drawings/vmlDrawing82.v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wmf"/><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oleObject" Target="../embeddings/oleObject82.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vmlDrawing" Target="../drawings/vmlDrawing92.v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wmf"/><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oleObject" Target="../embeddings/oleObject92.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vmlDrawing" Target="../drawings/vmlDrawing102.v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wmf"/><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oleObject" Target="../embeddings/oleObject102.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vmlDrawing" Target="../drawings/vmlDrawing112.v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wmf"/><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oleObject" Target="../embeddings/oleObject112.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2.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w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22.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w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2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32.v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w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oleObject" Target="../embeddings/oleObject32.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vmlDrawing" Target="../drawings/vmlDrawing42.v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w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oleObject" Target="../embeddings/oleObject42.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vmlDrawing" Target="../drawings/vmlDrawing52.v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w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oleObject" Target="../embeddings/oleObject52.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vmlDrawing" Target="../drawings/vmlDrawing62.v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wmf"/><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oleObject" Target="../embeddings/oleObject62.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vmlDrawing" Target="../drawings/vmlDrawing72.v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wmf"/><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oleObject" Target="../embeddings/oleObject7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626" tIns="45317" rIns="90626" bIns="45317"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626" tIns="45317" rIns="90626" bIns="45317"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0626" tIns="45317" rIns="90626" bIns="45317" rtlCol="0" anchor="ctr"/>
          <a:lstStyle>
            <a:lvl1pPr algn="l" defTabSz="906276" fontAlgn="auto">
              <a:spcBef>
                <a:spcPts val="0"/>
              </a:spcBef>
              <a:spcAft>
                <a:spcPts val="0"/>
              </a:spcAft>
              <a:defRPr sz="1200">
                <a:solidFill>
                  <a:schemeClr val="tx1">
                    <a:tint val="75000"/>
                  </a:schemeClr>
                </a:solidFill>
                <a:latin typeface="+mn-lt"/>
              </a:defRPr>
            </a:lvl1pPr>
          </a:lstStyle>
          <a:p>
            <a:pPr>
              <a:defRPr/>
            </a:pPr>
            <a:fld id="{507562D2-54BF-4059-BF6B-F7683586275B}" type="datetime1">
              <a:rPr lang="de-DE"/>
              <a:pPr>
                <a:defRPr/>
              </a:pPr>
              <a:t>30.10.2020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0626" tIns="45317" rIns="90626" bIns="45317" rtlCol="0" anchor="ctr"/>
          <a:lstStyle>
            <a:lvl1pPr algn="ctr" defTabSz="906276"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0626" tIns="45317" rIns="90626" bIns="45317" rtlCol="0" anchor="ctr"/>
          <a:lstStyle>
            <a:lvl1pPr algn="r" defTabSz="906276" fontAlgn="auto">
              <a:spcBef>
                <a:spcPts val="0"/>
              </a:spcBef>
              <a:spcAft>
                <a:spcPts val="0"/>
              </a:spcAft>
              <a:defRPr sz="1200">
                <a:solidFill>
                  <a:schemeClr val="tx1">
                    <a:tint val="75000"/>
                  </a:schemeClr>
                </a:solidFill>
                <a:latin typeface="+mn-lt"/>
              </a:defRPr>
            </a:lvl1pPr>
          </a:lstStyle>
          <a:p>
            <a:pPr>
              <a:defRPr/>
            </a:pPr>
            <a:fld id="{241CC60A-3387-4B33-9900-B07E21B10074}"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59" r:id="rId1"/>
    <p:sldLayoutId id="2147483934" r:id="rId2"/>
    <p:sldLayoutId id="2147483933" r:id="rId3"/>
    <p:sldLayoutId id="2147483932" r:id="rId4"/>
    <p:sldLayoutId id="2147483931" r:id="rId5"/>
    <p:sldLayoutId id="2147483930" r:id="rId6"/>
    <p:sldLayoutId id="2147483929" r:id="rId7"/>
    <p:sldLayoutId id="2147483928" r:id="rId8"/>
    <p:sldLayoutId id="2147483927" r:id="rId9"/>
    <p:sldLayoutId id="2147483926" r:id="rId10"/>
    <p:sldLayoutId id="2147483925" r:id="rId11"/>
  </p:sldLayoutIdLst>
  <p:hf hdr="0" ftr="0"/>
  <p:txStyles>
    <p:titleStyle>
      <a:lvl1pPr algn="ctr" defTabSz="904875" rtl="0" eaLnBrk="0" fontAlgn="base" hangingPunct="0">
        <a:spcBef>
          <a:spcPct val="0"/>
        </a:spcBef>
        <a:spcAft>
          <a:spcPct val="0"/>
        </a:spcAft>
        <a:defRPr sz="4400" kern="12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34" charset="0"/>
        </a:defRPr>
      </a:lvl2pPr>
      <a:lvl3pPr algn="ctr" defTabSz="904875" rtl="0" eaLnBrk="0" fontAlgn="base" hangingPunct="0">
        <a:spcBef>
          <a:spcPct val="0"/>
        </a:spcBef>
        <a:spcAft>
          <a:spcPct val="0"/>
        </a:spcAft>
        <a:defRPr sz="4400">
          <a:solidFill>
            <a:schemeClr val="tx1"/>
          </a:solidFill>
          <a:latin typeface="Calibri" pitchFamily="34" charset="0"/>
        </a:defRPr>
      </a:lvl3pPr>
      <a:lvl4pPr algn="ctr" defTabSz="904875" rtl="0" eaLnBrk="0" fontAlgn="base" hangingPunct="0">
        <a:spcBef>
          <a:spcPct val="0"/>
        </a:spcBef>
        <a:spcAft>
          <a:spcPct val="0"/>
        </a:spcAft>
        <a:defRPr sz="4400">
          <a:solidFill>
            <a:schemeClr val="tx1"/>
          </a:solidFill>
          <a:latin typeface="Calibri" pitchFamily="34" charset="0"/>
        </a:defRPr>
      </a:lvl4pPr>
      <a:lvl5pPr algn="ctr" defTabSz="904875" rtl="0" eaLnBrk="0" fontAlgn="base" hangingPunct="0">
        <a:spcBef>
          <a:spcPct val="0"/>
        </a:spcBef>
        <a:spcAft>
          <a:spcPct val="0"/>
        </a:spcAft>
        <a:defRPr sz="4400">
          <a:solidFill>
            <a:schemeClr val="tx1"/>
          </a:solidFill>
          <a:latin typeface="Calibri" pitchFamily="34" charset="0"/>
        </a:defRPr>
      </a:lvl5pPr>
      <a:lvl6pPr marL="457200" algn="ctr" defTabSz="904875" rtl="0" fontAlgn="base">
        <a:spcBef>
          <a:spcPct val="0"/>
        </a:spcBef>
        <a:spcAft>
          <a:spcPct val="0"/>
        </a:spcAft>
        <a:defRPr sz="4400">
          <a:solidFill>
            <a:schemeClr val="tx1"/>
          </a:solidFill>
          <a:latin typeface="Calibri" pitchFamily="34" charset="0"/>
        </a:defRPr>
      </a:lvl6pPr>
      <a:lvl7pPr marL="914400" algn="ctr" defTabSz="904875" rtl="0" fontAlgn="base">
        <a:spcBef>
          <a:spcPct val="0"/>
        </a:spcBef>
        <a:spcAft>
          <a:spcPct val="0"/>
        </a:spcAft>
        <a:defRPr sz="4400">
          <a:solidFill>
            <a:schemeClr val="tx1"/>
          </a:solidFill>
          <a:latin typeface="Calibri" pitchFamily="34" charset="0"/>
        </a:defRPr>
      </a:lvl7pPr>
      <a:lvl8pPr marL="1371600" algn="ctr" defTabSz="904875" rtl="0" fontAlgn="base">
        <a:spcBef>
          <a:spcPct val="0"/>
        </a:spcBef>
        <a:spcAft>
          <a:spcPct val="0"/>
        </a:spcAft>
        <a:defRPr sz="4400">
          <a:solidFill>
            <a:schemeClr val="tx1"/>
          </a:solidFill>
          <a:latin typeface="Calibri" pitchFamily="34" charset="0"/>
        </a:defRPr>
      </a:lvl8pPr>
      <a:lvl9pPr marL="1828800" algn="ctr" defTabSz="904875" rtl="0" fontAlgn="base">
        <a:spcBef>
          <a:spcPct val="0"/>
        </a:spcBef>
        <a:spcAft>
          <a:spcPct val="0"/>
        </a:spcAft>
        <a:defRPr sz="4400">
          <a:solidFill>
            <a:schemeClr val="tx1"/>
          </a:solidFill>
          <a:latin typeface="Calibri" pitchFamily="34" charset="0"/>
        </a:defRPr>
      </a:lvl9pPr>
    </p:titleStyle>
    <p:bodyStyle>
      <a:lvl1pPr marL="339725" indent="-339725" algn="l" defTabSz="90487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5013" indent="-282575" algn="l" defTabSz="90487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1888" indent="-225425" algn="l" defTabSz="904875"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85913" indent="-225425" algn="l" defTabSz="90487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38350" indent="-225425" algn="l" defTabSz="90487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492264" indent="-226574" algn="l" defTabSz="906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5394" indent="-226574" algn="l" defTabSz="906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8530" indent="-226574" algn="l" defTabSz="906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1674" indent="-226574" algn="l" defTabSz="906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06276" rtl="0" eaLnBrk="1" latinLnBrk="0" hangingPunct="1">
        <a:defRPr sz="1800" kern="1200">
          <a:solidFill>
            <a:schemeClr val="tx1"/>
          </a:solidFill>
          <a:latin typeface="+mn-lt"/>
          <a:ea typeface="+mn-ea"/>
          <a:cs typeface="+mn-cs"/>
        </a:defRPr>
      </a:lvl1pPr>
      <a:lvl2pPr marL="453135" algn="l" defTabSz="906276" rtl="0" eaLnBrk="1" latinLnBrk="0" hangingPunct="1">
        <a:defRPr sz="1800" kern="1200">
          <a:solidFill>
            <a:schemeClr val="tx1"/>
          </a:solidFill>
          <a:latin typeface="+mn-lt"/>
          <a:ea typeface="+mn-ea"/>
          <a:cs typeface="+mn-cs"/>
        </a:defRPr>
      </a:lvl2pPr>
      <a:lvl3pPr marL="906276" algn="l" defTabSz="906276" rtl="0" eaLnBrk="1" latinLnBrk="0" hangingPunct="1">
        <a:defRPr sz="1800" kern="1200">
          <a:solidFill>
            <a:schemeClr val="tx1"/>
          </a:solidFill>
          <a:latin typeface="+mn-lt"/>
          <a:ea typeface="+mn-ea"/>
          <a:cs typeface="+mn-cs"/>
        </a:defRPr>
      </a:lvl3pPr>
      <a:lvl4pPr marL="1359416" algn="l" defTabSz="906276" rtl="0" eaLnBrk="1" latinLnBrk="0" hangingPunct="1">
        <a:defRPr sz="1800" kern="1200">
          <a:solidFill>
            <a:schemeClr val="tx1"/>
          </a:solidFill>
          <a:latin typeface="+mn-lt"/>
          <a:ea typeface="+mn-ea"/>
          <a:cs typeface="+mn-cs"/>
        </a:defRPr>
      </a:lvl4pPr>
      <a:lvl5pPr marL="1812552" algn="l" defTabSz="906276" rtl="0" eaLnBrk="1" latinLnBrk="0" hangingPunct="1">
        <a:defRPr sz="1800" kern="1200">
          <a:solidFill>
            <a:schemeClr val="tx1"/>
          </a:solidFill>
          <a:latin typeface="+mn-lt"/>
          <a:ea typeface="+mn-ea"/>
          <a:cs typeface="+mn-cs"/>
        </a:defRPr>
      </a:lvl5pPr>
      <a:lvl6pPr marL="2265677" algn="l" defTabSz="906276" rtl="0" eaLnBrk="1" latinLnBrk="0" hangingPunct="1">
        <a:defRPr sz="1800" kern="1200">
          <a:solidFill>
            <a:schemeClr val="tx1"/>
          </a:solidFill>
          <a:latin typeface="+mn-lt"/>
          <a:ea typeface="+mn-ea"/>
          <a:cs typeface="+mn-cs"/>
        </a:defRPr>
      </a:lvl6pPr>
      <a:lvl7pPr marL="2718827" algn="l" defTabSz="906276" rtl="0" eaLnBrk="1" latinLnBrk="0" hangingPunct="1">
        <a:defRPr sz="1800" kern="1200">
          <a:solidFill>
            <a:schemeClr val="tx1"/>
          </a:solidFill>
          <a:latin typeface="+mn-lt"/>
          <a:ea typeface="+mn-ea"/>
          <a:cs typeface="+mn-cs"/>
        </a:defRPr>
      </a:lvl7pPr>
      <a:lvl8pPr marL="3171967" algn="l" defTabSz="906276" rtl="0" eaLnBrk="1" latinLnBrk="0" hangingPunct="1">
        <a:defRPr sz="1800" kern="1200">
          <a:solidFill>
            <a:schemeClr val="tx1"/>
          </a:solidFill>
          <a:latin typeface="+mn-lt"/>
          <a:ea typeface="+mn-ea"/>
          <a:cs typeface="+mn-cs"/>
        </a:defRPr>
      </a:lvl8pPr>
      <a:lvl9pPr marL="3625111" algn="l" defTabSz="90627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550" tIns="45277" rIns="90550" bIns="45277" anchor="ctr"/>
          <a:lstStyle/>
          <a:p>
            <a:pPr defTabSz="906232"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550" tIns="45277" rIns="90550" bIns="45277" anchor="ctr"/>
          <a:lstStyle/>
          <a:p>
            <a:pPr algn="ctr" defTabSz="906232"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550" tIns="45277" rIns="90550" bIns="4527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91442" name="Object 306"/>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91475" r:id="rId14" imgW="791852" imgH="791852" progId="">
                  <p:embed/>
                </p:oleObj>
              </mc:Choice>
              <mc:Fallback>
                <p:oleObj r:id="rId14" imgW="791852" imgH="791852" progId="">
                  <p:embed/>
                  <p:pic>
                    <p:nvPicPr>
                      <p:cNvPr id="0" name="Picture 3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52" r:id="rId1"/>
    <p:sldLayoutId id="214748395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1647" algn="ctr" rtl="0" fontAlgn="base">
        <a:spcBef>
          <a:spcPct val="0"/>
        </a:spcBef>
        <a:spcAft>
          <a:spcPct val="0"/>
        </a:spcAft>
        <a:defRPr sz="4100">
          <a:solidFill>
            <a:schemeClr val="tx1"/>
          </a:solidFill>
          <a:latin typeface="Calibri" pitchFamily="34" charset="0"/>
        </a:defRPr>
      </a:lvl6pPr>
      <a:lvl7pPr marL="843279" algn="ctr" rtl="0" fontAlgn="base">
        <a:spcBef>
          <a:spcPct val="0"/>
        </a:spcBef>
        <a:spcAft>
          <a:spcPct val="0"/>
        </a:spcAft>
        <a:defRPr sz="4100">
          <a:solidFill>
            <a:schemeClr val="tx1"/>
          </a:solidFill>
          <a:latin typeface="Calibri" pitchFamily="34" charset="0"/>
        </a:defRPr>
      </a:lvl7pPr>
      <a:lvl8pPr marL="1264919" algn="ctr" rtl="0" fontAlgn="base">
        <a:spcBef>
          <a:spcPct val="0"/>
        </a:spcBef>
        <a:spcAft>
          <a:spcPct val="0"/>
        </a:spcAft>
        <a:defRPr sz="4100">
          <a:solidFill>
            <a:schemeClr val="tx1"/>
          </a:solidFill>
          <a:latin typeface="Calibri" pitchFamily="34" charset="0"/>
        </a:defRPr>
      </a:lvl8pPr>
      <a:lvl9pPr marL="1686560" algn="ctr" rtl="0" fontAlgn="base">
        <a:spcBef>
          <a:spcPct val="0"/>
        </a:spcBef>
        <a:spcAft>
          <a:spcPct val="0"/>
        </a:spcAft>
        <a:defRPr sz="4100">
          <a:solidFill>
            <a:schemeClr val="tx1"/>
          </a:solidFill>
          <a:latin typeface="Calibri" pitchFamily="34" charset="0"/>
        </a:defRPr>
      </a:lvl9pPr>
    </p:titleStyle>
    <p:bodyStyle>
      <a:lvl1pPr marL="315913" indent="-315913"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4213" indent="-263525"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4100"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4788"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97063"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19019" indent="-210836" algn="l" defTabSz="84327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40662" indent="-210836" algn="l" defTabSz="84327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62301" indent="-210836" algn="l" defTabSz="84327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83939" indent="-210836" algn="l" defTabSz="84327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43279" rtl="0" eaLnBrk="1" latinLnBrk="0" hangingPunct="1">
        <a:defRPr sz="1700" kern="1200">
          <a:solidFill>
            <a:schemeClr val="tx1"/>
          </a:solidFill>
          <a:latin typeface="+mn-lt"/>
          <a:ea typeface="+mn-ea"/>
          <a:cs typeface="+mn-cs"/>
        </a:defRPr>
      </a:lvl1pPr>
      <a:lvl2pPr marL="421647" algn="l" defTabSz="843279" rtl="0" eaLnBrk="1" latinLnBrk="0" hangingPunct="1">
        <a:defRPr sz="1700" kern="1200">
          <a:solidFill>
            <a:schemeClr val="tx1"/>
          </a:solidFill>
          <a:latin typeface="+mn-lt"/>
          <a:ea typeface="+mn-ea"/>
          <a:cs typeface="+mn-cs"/>
        </a:defRPr>
      </a:lvl2pPr>
      <a:lvl3pPr marL="843279" algn="l" defTabSz="843279" rtl="0" eaLnBrk="1" latinLnBrk="0" hangingPunct="1">
        <a:defRPr sz="1700" kern="1200">
          <a:solidFill>
            <a:schemeClr val="tx1"/>
          </a:solidFill>
          <a:latin typeface="+mn-lt"/>
          <a:ea typeface="+mn-ea"/>
          <a:cs typeface="+mn-cs"/>
        </a:defRPr>
      </a:lvl3pPr>
      <a:lvl4pPr marL="1264919" algn="l" defTabSz="843279" rtl="0" eaLnBrk="1" latinLnBrk="0" hangingPunct="1">
        <a:defRPr sz="1700" kern="1200">
          <a:solidFill>
            <a:schemeClr val="tx1"/>
          </a:solidFill>
          <a:latin typeface="+mn-lt"/>
          <a:ea typeface="+mn-ea"/>
          <a:cs typeface="+mn-cs"/>
        </a:defRPr>
      </a:lvl4pPr>
      <a:lvl5pPr marL="1686560" algn="l" defTabSz="843279" rtl="0" eaLnBrk="1" latinLnBrk="0" hangingPunct="1">
        <a:defRPr sz="1700" kern="1200">
          <a:solidFill>
            <a:schemeClr val="tx1"/>
          </a:solidFill>
          <a:latin typeface="+mn-lt"/>
          <a:ea typeface="+mn-ea"/>
          <a:cs typeface="+mn-cs"/>
        </a:defRPr>
      </a:lvl5pPr>
      <a:lvl6pPr marL="2108203" algn="l" defTabSz="843279" rtl="0" eaLnBrk="1" latinLnBrk="0" hangingPunct="1">
        <a:defRPr sz="1700" kern="1200">
          <a:solidFill>
            <a:schemeClr val="tx1"/>
          </a:solidFill>
          <a:latin typeface="+mn-lt"/>
          <a:ea typeface="+mn-ea"/>
          <a:cs typeface="+mn-cs"/>
        </a:defRPr>
      </a:lvl6pPr>
      <a:lvl7pPr marL="2529837" algn="l" defTabSz="843279" rtl="0" eaLnBrk="1" latinLnBrk="0" hangingPunct="1">
        <a:defRPr sz="1700" kern="1200">
          <a:solidFill>
            <a:schemeClr val="tx1"/>
          </a:solidFill>
          <a:latin typeface="+mn-lt"/>
          <a:ea typeface="+mn-ea"/>
          <a:cs typeface="+mn-cs"/>
        </a:defRPr>
      </a:lvl7pPr>
      <a:lvl8pPr marL="2951479" algn="l" defTabSz="843279" rtl="0" eaLnBrk="1" latinLnBrk="0" hangingPunct="1">
        <a:defRPr sz="1700" kern="1200">
          <a:solidFill>
            <a:schemeClr val="tx1"/>
          </a:solidFill>
          <a:latin typeface="+mn-lt"/>
          <a:ea typeface="+mn-ea"/>
          <a:cs typeface="+mn-cs"/>
        </a:defRPr>
      </a:lvl8pPr>
      <a:lvl9pPr marL="3373122" algn="l" defTabSz="843279"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659" tIns="45331" rIns="90659" bIns="45331" anchor="ctr"/>
          <a:lstStyle/>
          <a:p>
            <a:pPr defTabSz="907326"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659" tIns="45331" rIns="90659" bIns="45331" anchor="ctr"/>
          <a:lstStyle/>
          <a:p>
            <a:pPr algn="ctr" defTabSz="907326"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659" tIns="45331" rIns="90659" bIns="4533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01682" name="Object 306"/>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101715" r:id="rId14" imgW="791852" imgH="791852" progId="">
                  <p:embed/>
                </p:oleObj>
              </mc:Choice>
              <mc:Fallback>
                <p:oleObj r:id="rId14" imgW="791852" imgH="791852" progId="">
                  <p:embed/>
                  <p:pic>
                    <p:nvPicPr>
                      <p:cNvPr id="0" name="Picture 3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54" r:id="rId1"/>
    <p:sldLayoutId id="2147483953"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2148" algn="ctr" rtl="0" fontAlgn="base">
        <a:spcBef>
          <a:spcPct val="0"/>
        </a:spcBef>
        <a:spcAft>
          <a:spcPct val="0"/>
        </a:spcAft>
        <a:defRPr sz="4100">
          <a:solidFill>
            <a:schemeClr val="tx1"/>
          </a:solidFill>
          <a:latin typeface="Calibri" pitchFamily="34" charset="0"/>
        </a:defRPr>
      </a:lvl6pPr>
      <a:lvl7pPr marL="844297" algn="ctr" rtl="0" fontAlgn="base">
        <a:spcBef>
          <a:spcPct val="0"/>
        </a:spcBef>
        <a:spcAft>
          <a:spcPct val="0"/>
        </a:spcAft>
        <a:defRPr sz="4100">
          <a:solidFill>
            <a:schemeClr val="tx1"/>
          </a:solidFill>
          <a:latin typeface="Calibri" pitchFamily="34" charset="0"/>
        </a:defRPr>
      </a:lvl7pPr>
      <a:lvl8pPr marL="1266445" algn="ctr" rtl="0" fontAlgn="base">
        <a:spcBef>
          <a:spcPct val="0"/>
        </a:spcBef>
        <a:spcAft>
          <a:spcPct val="0"/>
        </a:spcAft>
        <a:defRPr sz="4100">
          <a:solidFill>
            <a:schemeClr val="tx1"/>
          </a:solidFill>
          <a:latin typeface="Calibri" pitchFamily="34" charset="0"/>
        </a:defRPr>
      </a:lvl8pPr>
      <a:lvl9pPr marL="1688595" algn="ctr" rtl="0" fontAlgn="base">
        <a:spcBef>
          <a:spcPct val="0"/>
        </a:spcBef>
        <a:spcAft>
          <a:spcPct val="0"/>
        </a:spcAft>
        <a:defRPr sz="4100">
          <a:solidFill>
            <a:schemeClr val="tx1"/>
          </a:solidFill>
          <a:latin typeface="Calibri" pitchFamily="34" charset="0"/>
        </a:defRPr>
      </a:lvl9pPr>
    </p:titleStyle>
    <p:bodyStyle>
      <a:lvl1pPr marL="315913" indent="-315913"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5800" indent="-263525"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4100"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6375"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98650"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21818" indent="-211086" algn="l" defTabSz="84429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43970" indent="-211086" algn="l" defTabSz="84429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66117" indent="-211086" algn="l" defTabSz="84429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88263" indent="-211086" algn="l" defTabSz="84429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44297" rtl="0" eaLnBrk="1" latinLnBrk="0" hangingPunct="1">
        <a:defRPr sz="1700" kern="1200">
          <a:solidFill>
            <a:schemeClr val="tx1"/>
          </a:solidFill>
          <a:latin typeface="+mn-lt"/>
          <a:ea typeface="+mn-ea"/>
          <a:cs typeface="+mn-cs"/>
        </a:defRPr>
      </a:lvl1pPr>
      <a:lvl2pPr marL="422148" algn="l" defTabSz="844297" rtl="0" eaLnBrk="1" latinLnBrk="0" hangingPunct="1">
        <a:defRPr sz="1700" kern="1200">
          <a:solidFill>
            <a:schemeClr val="tx1"/>
          </a:solidFill>
          <a:latin typeface="+mn-lt"/>
          <a:ea typeface="+mn-ea"/>
          <a:cs typeface="+mn-cs"/>
        </a:defRPr>
      </a:lvl2pPr>
      <a:lvl3pPr marL="844297" algn="l" defTabSz="844297" rtl="0" eaLnBrk="1" latinLnBrk="0" hangingPunct="1">
        <a:defRPr sz="1700" kern="1200">
          <a:solidFill>
            <a:schemeClr val="tx1"/>
          </a:solidFill>
          <a:latin typeface="+mn-lt"/>
          <a:ea typeface="+mn-ea"/>
          <a:cs typeface="+mn-cs"/>
        </a:defRPr>
      </a:lvl3pPr>
      <a:lvl4pPr marL="1266445" algn="l" defTabSz="844297" rtl="0" eaLnBrk="1" latinLnBrk="0" hangingPunct="1">
        <a:defRPr sz="1700" kern="1200">
          <a:solidFill>
            <a:schemeClr val="tx1"/>
          </a:solidFill>
          <a:latin typeface="+mn-lt"/>
          <a:ea typeface="+mn-ea"/>
          <a:cs typeface="+mn-cs"/>
        </a:defRPr>
      </a:lvl4pPr>
      <a:lvl5pPr marL="1688595" algn="l" defTabSz="844297" rtl="0" eaLnBrk="1" latinLnBrk="0" hangingPunct="1">
        <a:defRPr sz="1700" kern="1200">
          <a:solidFill>
            <a:schemeClr val="tx1"/>
          </a:solidFill>
          <a:latin typeface="+mn-lt"/>
          <a:ea typeface="+mn-ea"/>
          <a:cs typeface="+mn-cs"/>
        </a:defRPr>
      </a:lvl5pPr>
      <a:lvl6pPr marL="2110746" algn="l" defTabSz="844297" rtl="0" eaLnBrk="1" latinLnBrk="0" hangingPunct="1">
        <a:defRPr sz="1700" kern="1200">
          <a:solidFill>
            <a:schemeClr val="tx1"/>
          </a:solidFill>
          <a:latin typeface="+mn-lt"/>
          <a:ea typeface="+mn-ea"/>
          <a:cs typeface="+mn-cs"/>
        </a:defRPr>
      </a:lvl6pPr>
      <a:lvl7pPr marL="2532890" algn="l" defTabSz="844297" rtl="0" eaLnBrk="1" latinLnBrk="0" hangingPunct="1">
        <a:defRPr sz="1700" kern="1200">
          <a:solidFill>
            <a:schemeClr val="tx1"/>
          </a:solidFill>
          <a:latin typeface="+mn-lt"/>
          <a:ea typeface="+mn-ea"/>
          <a:cs typeface="+mn-cs"/>
        </a:defRPr>
      </a:lvl7pPr>
      <a:lvl8pPr marL="2955042" algn="l" defTabSz="844297" rtl="0" eaLnBrk="1" latinLnBrk="0" hangingPunct="1">
        <a:defRPr sz="1700" kern="1200">
          <a:solidFill>
            <a:schemeClr val="tx1"/>
          </a:solidFill>
          <a:latin typeface="+mn-lt"/>
          <a:ea typeface="+mn-ea"/>
          <a:cs typeface="+mn-cs"/>
        </a:defRPr>
      </a:lvl8pPr>
      <a:lvl9pPr marL="3377192" algn="l" defTabSz="844297"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780" tIns="45391" rIns="90780" bIns="45391" anchor="ctr"/>
          <a:lstStyle/>
          <a:p>
            <a:pPr defTabSz="908530"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780" tIns="45391" rIns="90780" bIns="45391" anchor="ctr"/>
          <a:lstStyle/>
          <a:p>
            <a:pPr algn="ctr" defTabSz="908530"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780" tIns="45391" rIns="90780" bIns="4539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11922" name="Object 306"/>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111955" r:id="rId14" imgW="791852" imgH="791852" progId="">
                  <p:embed/>
                </p:oleObj>
              </mc:Choice>
              <mc:Fallback>
                <p:oleObj r:id="rId14" imgW="791852" imgH="791852" progId="">
                  <p:embed/>
                  <p:pic>
                    <p:nvPicPr>
                      <p:cNvPr id="0" name="Picture 3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56" r:id="rId1"/>
    <p:sldLayoutId id="2147483955"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2709" algn="ctr" rtl="0" fontAlgn="base">
        <a:spcBef>
          <a:spcPct val="0"/>
        </a:spcBef>
        <a:spcAft>
          <a:spcPct val="0"/>
        </a:spcAft>
        <a:defRPr sz="4100">
          <a:solidFill>
            <a:schemeClr val="tx1"/>
          </a:solidFill>
          <a:latin typeface="Calibri" pitchFamily="34" charset="0"/>
        </a:defRPr>
      </a:lvl6pPr>
      <a:lvl7pPr marL="845418" algn="ctr" rtl="0" fontAlgn="base">
        <a:spcBef>
          <a:spcPct val="0"/>
        </a:spcBef>
        <a:spcAft>
          <a:spcPct val="0"/>
        </a:spcAft>
        <a:defRPr sz="4100">
          <a:solidFill>
            <a:schemeClr val="tx1"/>
          </a:solidFill>
          <a:latin typeface="Calibri" pitchFamily="34" charset="0"/>
        </a:defRPr>
      </a:lvl7pPr>
      <a:lvl8pPr marL="1268127" algn="ctr" rtl="0" fontAlgn="base">
        <a:spcBef>
          <a:spcPct val="0"/>
        </a:spcBef>
        <a:spcAft>
          <a:spcPct val="0"/>
        </a:spcAft>
        <a:defRPr sz="4100">
          <a:solidFill>
            <a:schemeClr val="tx1"/>
          </a:solidFill>
          <a:latin typeface="Calibri" pitchFamily="34" charset="0"/>
        </a:defRPr>
      </a:lvl8pPr>
      <a:lvl9pPr marL="1690838" algn="ctr" rtl="0" fontAlgn="base">
        <a:spcBef>
          <a:spcPct val="0"/>
        </a:spcBef>
        <a:spcAft>
          <a:spcPct val="0"/>
        </a:spcAft>
        <a:defRPr sz="4100">
          <a:solidFill>
            <a:schemeClr val="tx1"/>
          </a:solidFill>
          <a:latin typeface="Calibri" pitchFamily="34" charset="0"/>
        </a:defRPr>
      </a:lvl9pPr>
    </p:titleStyle>
    <p:bodyStyle>
      <a:lvl1pPr marL="315913" indent="-315913"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5800" indent="-263525"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5688" indent="-211138"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7963" indent="-211138"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901825" indent="-211138"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24900" indent="-211361" algn="l" defTabSz="8454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47612" indent="-211361" algn="l" defTabSz="8454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70320" indent="-211361" algn="l" defTabSz="8454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93028" indent="-211361" algn="l" defTabSz="84541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45418" rtl="0" eaLnBrk="1" latinLnBrk="0" hangingPunct="1">
        <a:defRPr sz="1700" kern="1200">
          <a:solidFill>
            <a:schemeClr val="tx1"/>
          </a:solidFill>
          <a:latin typeface="+mn-lt"/>
          <a:ea typeface="+mn-ea"/>
          <a:cs typeface="+mn-cs"/>
        </a:defRPr>
      </a:lvl1pPr>
      <a:lvl2pPr marL="422709" algn="l" defTabSz="845418" rtl="0" eaLnBrk="1" latinLnBrk="0" hangingPunct="1">
        <a:defRPr sz="1700" kern="1200">
          <a:solidFill>
            <a:schemeClr val="tx1"/>
          </a:solidFill>
          <a:latin typeface="+mn-lt"/>
          <a:ea typeface="+mn-ea"/>
          <a:cs typeface="+mn-cs"/>
        </a:defRPr>
      </a:lvl2pPr>
      <a:lvl3pPr marL="845418" algn="l" defTabSz="845418" rtl="0" eaLnBrk="1" latinLnBrk="0" hangingPunct="1">
        <a:defRPr sz="1700" kern="1200">
          <a:solidFill>
            <a:schemeClr val="tx1"/>
          </a:solidFill>
          <a:latin typeface="+mn-lt"/>
          <a:ea typeface="+mn-ea"/>
          <a:cs typeface="+mn-cs"/>
        </a:defRPr>
      </a:lvl3pPr>
      <a:lvl4pPr marL="1268127" algn="l" defTabSz="845418" rtl="0" eaLnBrk="1" latinLnBrk="0" hangingPunct="1">
        <a:defRPr sz="1700" kern="1200">
          <a:solidFill>
            <a:schemeClr val="tx1"/>
          </a:solidFill>
          <a:latin typeface="+mn-lt"/>
          <a:ea typeface="+mn-ea"/>
          <a:cs typeface="+mn-cs"/>
        </a:defRPr>
      </a:lvl4pPr>
      <a:lvl5pPr marL="1690838" algn="l" defTabSz="845418" rtl="0" eaLnBrk="1" latinLnBrk="0" hangingPunct="1">
        <a:defRPr sz="1700" kern="1200">
          <a:solidFill>
            <a:schemeClr val="tx1"/>
          </a:solidFill>
          <a:latin typeface="+mn-lt"/>
          <a:ea typeface="+mn-ea"/>
          <a:cs typeface="+mn-cs"/>
        </a:defRPr>
      </a:lvl5pPr>
      <a:lvl6pPr marL="2113547" algn="l" defTabSz="845418" rtl="0" eaLnBrk="1" latinLnBrk="0" hangingPunct="1">
        <a:defRPr sz="1700" kern="1200">
          <a:solidFill>
            <a:schemeClr val="tx1"/>
          </a:solidFill>
          <a:latin typeface="+mn-lt"/>
          <a:ea typeface="+mn-ea"/>
          <a:cs typeface="+mn-cs"/>
        </a:defRPr>
      </a:lvl6pPr>
      <a:lvl7pPr marL="2536254" algn="l" defTabSz="845418" rtl="0" eaLnBrk="1" latinLnBrk="0" hangingPunct="1">
        <a:defRPr sz="1700" kern="1200">
          <a:solidFill>
            <a:schemeClr val="tx1"/>
          </a:solidFill>
          <a:latin typeface="+mn-lt"/>
          <a:ea typeface="+mn-ea"/>
          <a:cs typeface="+mn-cs"/>
        </a:defRPr>
      </a:lvl7pPr>
      <a:lvl8pPr marL="2958966" algn="l" defTabSz="845418" rtl="0" eaLnBrk="1" latinLnBrk="0" hangingPunct="1">
        <a:defRPr sz="1700" kern="1200">
          <a:solidFill>
            <a:schemeClr val="tx1"/>
          </a:solidFill>
          <a:latin typeface="+mn-lt"/>
          <a:ea typeface="+mn-ea"/>
          <a:cs typeface="+mn-cs"/>
        </a:defRPr>
      </a:lvl8pPr>
      <a:lvl9pPr marL="3381675" algn="l" defTabSz="845418"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912" tIns="45456" rIns="90912" bIns="45456" anchor="ctr"/>
          <a:lstStyle/>
          <a:p>
            <a:pPr defTabSz="909848"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912" tIns="45456" rIns="90912" bIns="45456" anchor="ctr"/>
          <a:lstStyle/>
          <a:p>
            <a:pPr algn="ctr" defTabSz="909848"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71488"/>
          </a:xfrm>
          <a:prstGeom prst="rect">
            <a:avLst/>
          </a:prstGeom>
          <a:noFill/>
          <a:ln>
            <a:noFill/>
          </a:ln>
          <a:effectLst/>
        </p:spPr>
        <p:txBody>
          <a:bodyPr lIns="90912" tIns="45456" rIns="90912" bIns="45456">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28286" name="Object 286"/>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128319" r:id="rId14" imgW="791852" imgH="791852" progId="">
                  <p:embed/>
                </p:oleObj>
              </mc:Choice>
              <mc:Fallback>
                <p:oleObj r:id="rId14" imgW="791852" imgH="791852" progId="">
                  <p:embed/>
                  <p:pic>
                    <p:nvPicPr>
                      <p:cNvPr id="0" name="Picture 28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58" r:id="rId1"/>
    <p:sldLayoutId id="2147483957"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3321" algn="ctr" rtl="0" fontAlgn="base">
        <a:spcBef>
          <a:spcPct val="0"/>
        </a:spcBef>
        <a:spcAft>
          <a:spcPct val="0"/>
        </a:spcAft>
        <a:defRPr sz="4100">
          <a:solidFill>
            <a:schemeClr val="tx1"/>
          </a:solidFill>
          <a:latin typeface="Calibri" pitchFamily="34" charset="0"/>
        </a:defRPr>
      </a:lvl6pPr>
      <a:lvl7pPr marL="846643" algn="ctr" rtl="0" fontAlgn="base">
        <a:spcBef>
          <a:spcPct val="0"/>
        </a:spcBef>
        <a:spcAft>
          <a:spcPct val="0"/>
        </a:spcAft>
        <a:defRPr sz="4100">
          <a:solidFill>
            <a:schemeClr val="tx1"/>
          </a:solidFill>
          <a:latin typeface="Calibri" pitchFamily="34" charset="0"/>
        </a:defRPr>
      </a:lvl7pPr>
      <a:lvl8pPr marL="1269964" algn="ctr" rtl="0" fontAlgn="base">
        <a:spcBef>
          <a:spcPct val="0"/>
        </a:spcBef>
        <a:spcAft>
          <a:spcPct val="0"/>
        </a:spcAft>
        <a:defRPr sz="4100">
          <a:solidFill>
            <a:schemeClr val="tx1"/>
          </a:solidFill>
          <a:latin typeface="Calibri" pitchFamily="34" charset="0"/>
        </a:defRPr>
      </a:lvl8pPr>
      <a:lvl9pPr marL="1693286" algn="ctr" rtl="0" fontAlgn="base">
        <a:spcBef>
          <a:spcPct val="0"/>
        </a:spcBef>
        <a:spcAft>
          <a:spcPct val="0"/>
        </a:spcAft>
        <a:defRPr sz="4100">
          <a:solidFill>
            <a:schemeClr val="tx1"/>
          </a:solidFill>
          <a:latin typeface="Calibri" pitchFamily="34" charset="0"/>
        </a:defRPr>
      </a:lvl9pPr>
    </p:titleStyle>
    <p:bodyStyle>
      <a:lvl1pPr marL="315913" indent="-315913"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7388" indent="-263525"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7275" indent="-211138"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81138" indent="-211138"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903413" indent="-211138"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28268" indent="-211661" algn="l" defTabSz="846643"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1590" indent="-211661" algn="l" defTabSz="846643"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74911" indent="-211661" algn="l" defTabSz="846643"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98233" indent="-211661" algn="l" defTabSz="846643"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46643" rtl="0" eaLnBrk="1" latinLnBrk="0" hangingPunct="1">
        <a:defRPr sz="1700" kern="1200">
          <a:solidFill>
            <a:schemeClr val="tx1"/>
          </a:solidFill>
          <a:latin typeface="+mn-lt"/>
          <a:ea typeface="+mn-ea"/>
          <a:cs typeface="+mn-cs"/>
        </a:defRPr>
      </a:lvl1pPr>
      <a:lvl2pPr marL="423321" algn="l" defTabSz="846643" rtl="0" eaLnBrk="1" latinLnBrk="0" hangingPunct="1">
        <a:defRPr sz="1700" kern="1200">
          <a:solidFill>
            <a:schemeClr val="tx1"/>
          </a:solidFill>
          <a:latin typeface="+mn-lt"/>
          <a:ea typeface="+mn-ea"/>
          <a:cs typeface="+mn-cs"/>
        </a:defRPr>
      </a:lvl2pPr>
      <a:lvl3pPr marL="846643" algn="l" defTabSz="846643" rtl="0" eaLnBrk="1" latinLnBrk="0" hangingPunct="1">
        <a:defRPr sz="1700" kern="1200">
          <a:solidFill>
            <a:schemeClr val="tx1"/>
          </a:solidFill>
          <a:latin typeface="+mn-lt"/>
          <a:ea typeface="+mn-ea"/>
          <a:cs typeface="+mn-cs"/>
        </a:defRPr>
      </a:lvl3pPr>
      <a:lvl4pPr marL="1269964" algn="l" defTabSz="846643" rtl="0" eaLnBrk="1" latinLnBrk="0" hangingPunct="1">
        <a:defRPr sz="1700" kern="1200">
          <a:solidFill>
            <a:schemeClr val="tx1"/>
          </a:solidFill>
          <a:latin typeface="+mn-lt"/>
          <a:ea typeface="+mn-ea"/>
          <a:cs typeface="+mn-cs"/>
        </a:defRPr>
      </a:lvl4pPr>
      <a:lvl5pPr marL="1693286" algn="l" defTabSz="846643" rtl="0" eaLnBrk="1" latinLnBrk="0" hangingPunct="1">
        <a:defRPr sz="1700" kern="1200">
          <a:solidFill>
            <a:schemeClr val="tx1"/>
          </a:solidFill>
          <a:latin typeface="+mn-lt"/>
          <a:ea typeface="+mn-ea"/>
          <a:cs typeface="+mn-cs"/>
        </a:defRPr>
      </a:lvl5pPr>
      <a:lvl6pPr marL="2116607" algn="l" defTabSz="846643" rtl="0" eaLnBrk="1" latinLnBrk="0" hangingPunct="1">
        <a:defRPr sz="1700" kern="1200">
          <a:solidFill>
            <a:schemeClr val="tx1"/>
          </a:solidFill>
          <a:latin typeface="+mn-lt"/>
          <a:ea typeface="+mn-ea"/>
          <a:cs typeface="+mn-cs"/>
        </a:defRPr>
      </a:lvl6pPr>
      <a:lvl7pPr marL="2539929" algn="l" defTabSz="846643" rtl="0" eaLnBrk="1" latinLnBrk="0" hangingPunct="1">
        <a:defRPr sz="1700" kern="1200">
          <a:solidFill>
            <a:schemeClr val="tx1"/>
          </a:solidFill>
          <a:latin typeface="+mn-lt"/>
          <a:ea typeface="+mn-ea"/>
          <a:cs typeface="+mn-cs"/>
        </a:defRPr>
      </a:lvl7pPr>
      <a:lvl8pPr marL="2963250" algn="l" defTabSz="846643" rtl="0" eaLnBrk="1" latinLnBrk="0" hangingPunct="1">
        <a:defRPr sz="1700" kern="1200">
          <a:solidFill>
            <a:schemeClr val="tx1"/>
          </a:solidFill>
          <a:latin typeface="+mn-lt"/>
          <a:ea typeface="+mn-ea"/>
          <a:cs typeface="+mn-cs"/>
        </a:defRPr>
      </a:lvl8pPr>
      <a:lvl9pPr marL="3386572" algn="l" defTabSz="84664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428" name="Object 308"/>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5461" r:id="rId14" imgW="791852" imgH="791852" progId="">
                  <p:embed/>
                </p:oleObj>
              </mc:Choice>
              <mc:Fallback>
                <p:oleObj r:id="rId14" imgW="791852" imgH="791852" progId="">
                  <p:embed/>
                  <p:pic>
                    <p:nvPicPr>
                      <p:cNvPr id="0" name="Picture 30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36" r:id="rId1"/>
    <p:sldLayoutId id="2147483935"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19597" algn="ctr" rtl="0" fontAlgn="base">
        <a:spcBef>
          <a:spcPct val="0"/>
        </a:spcBef>
        <a:spcAft>
          <a:spcPct val="0"/>
        </a:spcAft>
        <a:defRPr sz="4100">
          <a:solidFill>
            <a:schemeClr val="tx1"/>
          </a:solidFill>
          <a:latin typeface="Calibri" pitchFamily="34" charset="0"/>
        </a:defRPr>
      </a:lvl6pPr>
      <a:lvl7pPr marL="839126" algn="ctr" rtl="0" fontAlgn="base">
        <a:spcBef>
          <a:spcPct val="0"/>
        </a:spcBef>
        <a:spcAft>
          <a:spcPct val="0"/>
        </a:spcAft>
        <a:defRPr sz="4100">
          <a:solidFill>
            <a:schemeClr val="tx1"/>
          </a:solidFill>
          <a:latin typeface="Calibri" pitchFamily="34" charset="0"/>
        </a:defRPr>
      </a:lvl7pPr>
      <a:lvl8pPr marL="1258681" algn="ctr" rtl="0" fontAlgn="base">
        <a:spcBef>
          <a:spcPct val="0"/>
        </a:spcBef>
        <a:spcAft>
          <a:spcPct val="0"/>
        </a:spcAft>
        <a:defRPr sz="4100">
          <a:solidFill>
            <a:schemeClr val="tx1"/>
          </a:solidFill>
          <a:latin typeface="Calibri" pitchFamily="34" charset="0"/>
        </a:defRPr>
      </a:lvl8pPr>
      <a:lvl9pPr marL="1678242" algn="ctr" rtl="0" fontAlgn="base">
        <a:spcBef>
          <a:spcPct val="0"/>
        </a:spcBef>
        <a:spcAft>
          <a:spcPct val="0"/>
        </a:spcAft>
        <a:defRPr sz="4100">
          <a:solidFill>
            <a:schemeClr val="tx1"/>
          </a:solidFill>
          <a:latin typeface="Calibri" pitchFamily="34" charset="0"/>
        </a:defRPr>
      </a:lvl9pPr>
    </p:titleStyle>
    <p:bodyStyle>
      <a:lvl1pPr marL="314325" indent="-314325"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1038" indent="-261938"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47750"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68438"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87538"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07580" indent="-209811" algn="l" defTabSz="83912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27144" indent="-209811" algn="l" defTabSz="83912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46700" indent="-209811" algn="l" defTabSz="83912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66262" indent="-209811" algn="l" defTabSz="839126"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39126" rtl="0" eaLnBrk="1" latinLnBrk="0" hangingPunct="1">
        <a:defRPr sz="1700" kern="1200">
          <a:solidFill>
            <a:schemeClr val="tx1"/>
          </a:solidFill>
          <a:latin typeface="+mn-lt"/>
          <a:ea typeface="+mn-ea"/>
          <a:cs typeface="+mn-cs"/>
        </a:defRPr>
      </a:lvl1pPr>
      <a:lvl2pPr marL="419597" algn="l" defTabSz="839126" rtl="0" eaLnBrk="1" latinLnBrk="0" hangingPunct="1">
        <a:defRPr sz="1700" kern="1200">
          <a:solidFill>
            <a:schemeClr val="tx1"/>
          </a:solidFill>
          <a:latin typeface="+mn-lt"/>
          <a:ea typeface="+mn-ea"/>
          <a:cs typeface="+mn-cs"/>
        </a:defRPr>
      </a:lvl2pPr>
      <a:lvl3pPr marL="839126" algn="l" defTabSz="839126" rtl="0" eaLnBrk="1" latinLnBrk="0" hangingPunct="1">
        <a:defRPr sz="1700" kern="1200">
          <a:solidFill>
            <a:schemeClr val="tx1"/>
          </a:solidFill>
          <a:latin typeface="+mn-lt"/>
          <a:ea typeface="+mn-ea"/>
          <a:cs typeface="+mn-cs"/>
        </a:defRPr>
      </a:lvl3pPr>
      <a:lvl4pPr marL="1258681" algn="l" defTabSz="839126" rtl="0" eaLnBrk="1" latinLnBrk="0" hangingPunct="1">
        <a:defRPr sz="1700" kern="1200">
          <a:solidFill>
            <a:schemeClr val="tx1"/>
          </a:solidFill>
          <a:latin typeface="+mn-lt"/>
          <a:ea typeface="+mn-ea"/>
          <a:cs typeface="+mn-cs"/>
        </a:defRPr>
      </a:lvl4pPr>
      <a:lvl5pPr marL="1678242" algn="l" defTabSz="839126" rtl="0" eaLnBrk="1" latinLnBrk="0" hangingPunct="1">
        <a:defRPr sz="1700" kern="1200">
          <a:solidFill>
            <a:schemeClr val="tx1"/>
          </a:solidFill>
          <a:latin typeface="+mn-lt"/>
          <a:ea typeface="+mn-ea"/>
          <a:cs typeface="+mn-cs"/>
        </a:defRPr>
      </a:lvl5pPr>
      <a:lvl6pPr marL="2097804" algn="l" defTabSz="839126" rtl="0" eaLnBrk="1" latinLnBrk="0" hangingPunct="1">
        <a:defRPr sz="1700" kern="1200">
          <a:solidFill>
            <a:schemeClr val="tx1"/>
          </a:solidFill>
          <a:latin typeface="+mn-lt"/>
          <a:ea typeface="+mn-ea"/>
          <a:cs typeface="+mn-cs"/>
        </a:defRPr>
      </a:lvl6pPr>
      <a:lvl7pPr marL="2517357" algn="l" defTabSz="839126" rtl="0" eaLnBrk="1" latinLnBrk="0" hangingPunct="1">
        <a:defRPr sz="1700" kern="1200">
          <a:solidFill>
            <a:schemeClr val="tx1"/>
          </a:solidFill>
          <a:latin typeface="+mn-lt"/>
          <a:ea typeface="+mn-ea"/>
          <a:cs typeface="+mn-cs"/>
        </a:defRPr>
      </a:lvl7pPr>
      <a:lvl8pPr marL="2936922" algn="l" defTabSz="839126" rtl="0" eaLnBrk="1" latinLnBrk="0" hangingPunct="1">
        <a:defRPr sz="1700" kern="1200">
          <a:solidFill>
            <a:schemeClr val="tx1"/>
          </a:solidFill>
          <a:latin typeface="+mn-lt"/>
          <a:ea typeface="+mn-ea"/>
          <a:cs typeface="+mn-cs"/>
        </a:defRPr>
      </a:lvl8pPr>
      <a:lvl9pPr marL="3356483" algn="l" defTabSz="839126"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02" tIns="45054" rIns="90102" bIns="45054" anchor="ctr"/>
          <a:lstStyle/>
          <a:p>
            <a:pPr defTabSz="901764"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02" tIns="45054" rIns="90102" bIns="45054" anchor="ctr"/>
          <a:lstStyle/>
          <a:p>
            <a:pPr algn="ctr" defTabSz="901764"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102" tIns="45054" rIns="90102" bIns="45054">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19763" name="Object 307"/>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19796" r:id="rId14" imgW="791852" imgH="791852" progId="">
                  <p:embed/>
                </p:oleObj>
              </mc:Choice>
              <mc:Fallback>
                <p:oleObj r:id="rId14" imgW="791852" imgH="791852" progId="">
                  <p:embed/>
                  <p:pic>
                    <p:nvPicPr>
                      <p:cNvPr id="0" name="Picture 3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38" r:id="rId1"/>
    <p:sldLayoutId id="2147483937"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19597" algn="ctr" rtl="0" fontAlgn="base">
        <a:spcBef>
          <a:spcPct val="0"/>
        </a:spcBef>
        <a:spcAft>
          <a:spcPct val="0"/>
        </a:spcAft>
        <a:defRPr sz="4100">
          <a:solidFill>
            <a:schemeClr val="tx1"/>
          </a:solidFill>
          <a:latin typeface="Calibri" pitchFamily="34" charset="0"/>
        </a:defRPr>
      </a:lvl6pPr>
      <a:lvl7pPr marL="839126" algn="ctr" rtl="0" fontAlgn="base">
        <a:spcBef>
          <a:spcPct val="0"/>
        </a:spcBef>
        <a:spcAft>
          <a:spcPct val="0"/>
        </a:spcAft>
        <a:defRPr sz="4100">
          <a:solidFill>
            <a:schemeClr val="tx1"/>
          </a:solidFill>
          <a:latin typeface="Calibri" pitchFamily="34" charset="0"/>
        </a:defRPr>
      </a:lvl7pPr>
      <a:lvl8pPr marL="1258681" algn="ctr" rtl="0" fontAlgn="base">
        <a:spcBef>
          <a:spcPct val="0"/>
        </a:spcBef>
        <a:spcAft>
          <a:spcPct val="0"/>
        </a:spcAft>
        <a:defRPr sz="4100">
          <a:solidFill>
            <a:schemeClr val="tx1"/>
          </a:solidFill>
          <a:latin typeface="Calibri" pitchFamily="34" charset="0"/>
        </a:defRPr>
      </a:lvl8pPr>
      <a:lvl9pPr marL="1678242" algn="ctr" rtl="0" fontAlgn="base">
        <a:spcBef>
          <a:spcPct val="0"/>
        </a:spcBef>
        <a:spcAft>
          <a:spcPct val="0"/>
        </a:spcAft>
        <a:defRPr sz="4100">
          <a:solidFill>
            <a:schemeClr val="tx1"/>
          </a:solidFill>
          <a:latin typeface="Calibri" pitchFamily="34" charset="0"/>
        </a:defRPr>
      </a:lvl9pPr>
    </p:titleStyle>
    <p:bodyStyle>
      <a:lvl1pPr marL="314325" indent="-314325"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1038" indent="-261938"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47750"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68438"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87538"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07580" indent="-209811" algn="l" defTabSz="83912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27144" indent="-209811" algn="l" defTabSz="83912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46700" indent="-209811" algn="l" defTabSz="83912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66262" indent="-209811" algn="l" defTabSz="839126"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39126" rtl="0" eaLnBrk="1" latinLnBrk="0" hangingPunct="1">
        <a:defRPr sz="1700" kern="1200">
          <a:solidFill>
            <a:schemeClr val="tx1"/>
          </a:solidFill>
          <a:latin typeface="+mn-lt"/>
          <a:ea typeface="+mn-ea"/>
          <a:cs typeface="+mn-cs"/>
        </a:defRPr>
      </a:lvl1pPr>
      <a:lvl2pPr marL="419597" algn="l" defTabSz="839126" rtl="0" eaLnBrk="1" latinLnBrk="0" hangingPunct="1">
        <a:defRPr sz="1700" kern="1200">
          <a:solidFill>
            <a:schemeClr val="tx1"/>
          </a:solidFill>
          <a:latin typeface="+mn-lt"/>
          <a:ea typeface="+mn-ea"/>
          <a:cs typeface="+mn-cs"/>
        </a:defRPr>
      </a:lvl2pPr>
      <a:lvl3pPr marL="839126" algn="l" defTabSz="839126" rtl="0" eaLnBrk="1" latinLnBrk="0" hangingPunct="1">
        <a:defRPr sz="1700" kern="1200">
          <a:solidFill>
            <a:schemeClr val="tx1"/>
          </a:solidFill>
          <a:latin typeface="+mn-lt"/>
          <a:ea typeface="+mn-ea"/>
          <a:cs typeface="+mn-cs"/>
        </a:defRPr>
      </a:lvl3pPr>
      <a:lvl4pPr marL="1258681" algn="l" defTabSz="839126" rtl="0" eaLnBrk="1" latinLnBrk="0" hangingPunct="1">
        <a:defRPr sz="1700" kern="1200">
          <a:solidFill>
            <a:schemeClr val="tx1"/>
          </a:solidFill>
          <a:latin typeface="+mn-lt"/>
          <a:ea typeface="+mn-ea"/>
          <a:cs typeface="+mn-cs"/>
        </a:defRPr>
      </a:lvl4pPr>
      <a:lvl5pPr marL="1678242" algn="l" defTabSz="839126" rtl="0" eaLnBrk="1" latinLnBrk="0" hangingPunct="1">
        <a:defRPr sz="1700" kern="1200">
          <a:solidFill>
            <a:schemeClr val="tx1"/>
          </a:solidFill>
          <a:latin typeface="+mn-lt"/>
          <a:ea typeface="+mn-ea"/>
          <a:cs typeface="+mn-cs"/>
        </a:defRPr>
      </a:lvl5pPr>
      <a:lvl6pPr marL="2097804" algn="l" defTabSz="839126" rtl="0" eaLnBrk="1" latinLnBrk="0" hangingPunct="1">
        <a:defRPr sz="1700" kern="1200">
          <a:solidFill>
            <a:schemeClr val="tx1"/>
          </a:solidFill>
          <a:latin typeface="+mn-lt"/>
          <a:ea typeface="+mn-ea"/>
          <a:cs typeface="+mn-cs"/>
        </a:defRPr>
      </a:lvl6pPr>
      <a:lvl7pPr marL="2517357" algn="l" defTabSz="839126" rtl="0" eaLnBrk="1" latinLnBrk="0" hangingPunct="1">
        <a:defRPr sz="1700" kern="1200">
          <a:solidFill>
            <a:schemeClr val="tx1"/>
          </a:solidFill>
          <a:latin typeface="+mn-lt"/>
          <a:ea typeface="+mn-ea"/>
          <a:cs typeface="+mn-cs"/>
        </a:defRPr>
      </a:lvl7pPr>
      <a:lvl8pPr marL="2936922" algn="l" defTabSz="839126" rtl="0" eaLnBrk="1" latinLnBrk="0" hangingPunct="1">
        <a:defRPr sz="1700" kern="1200">
          <a:solidFill>
            <a:schemeClr val="tx1"/>
          </a:solidFill>
          <a:latin typeface="+mn-lt"/>
          <a:ea typeface="+mn-ea"/>
          <a:cs typeface="+mn-cs"/>
        </a:defRPr>
      </a:lvl8pPr>
      <a:lvl9pPr marL="3356483" algn="l" defTabSz="839126"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35" tIns="45071" rIns="90135" bIns="45071" anchor="ctr"/>
          <a:lstStyle/>
          <a:p>
            <a:pPr defTabSz="902090"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35" tIns="45071" rIns="90135" bIns="45071" anchor="ctr"/>
          <a:lstStyle/>
          <a:p>
            <a:pPr algn="ctr" defTabSz="902090"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135" tIns="45071" rIns="90135" bIns="45071">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30003" name="Object 307"/>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30036" r:id="rId14" imgW="791852" imgH="791852" progId="">
                  <p:embed/>
                </p:oleObj>
              </mc:Choice>
              <mc:Fallback>
                <p:oleObj r:id="rId14" imgW="791852" imgH="791852" progId="">
                  <p:embed/>
                  <p:pic>
                    <p:nvPicPr>
                      <p:cNvPr id="0" name="Picture 3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40" r:id="rId1"/>
    <p:sldLayoutId id="2147483939"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19747" algn="ctr" rtl="0" fontAlgn="base">
        <a:spcBef>
          <a:spcPct val="0"/>
        </a:spcBef>
        <a:spcAft>
          <a:spcPct val="0"/>
        </a:spcAft>
        <a:defRPr sz="4100">
          <a:solidFill>
            <a:schemeClr val="tx1"/>
          </a:solidFill>
          <a:latin typeface="Calibri" pitchFamily="34" charset="0"/>
        </a:defRPr>
      </a:lvl6pPr>
      <a:lvl7pPr marL="839430" algn="ctr" rtl="0" fontAlgn="base">
        <a:spcBef>
          <a:spcPct val="0"/>
        </a:spcBef>
        <a:spcAft>
          <a:spcPct val="0"/>
        </a:spcAft>
        <a:defRPr sz="4100">
          <a:solidFill>
            <a:schemeClr val="tx1"/>
          </a:solidFill>
          <a:latin typeface="Calibri" pitchFamily="34" charset="0"/>
        </a:defRPr>
      </a:lvl7pPr>
      <a:lvl8pPr marL="1259137" algn="ctr" rtl="0" fontAlgn="base">
        <a:spcBef>
          <a:spcPct val="0"/>
        </a:spcBef>
        <a:spcAft>
          <a:spcPct val="0"/>
        </a:spcAft>
        <a:defRPr sz="4100">
          <a:solidFill>
            <a:schemeClr val="tx1"/>
          </a:solidFill>
          <a:latin typeface="Calibri" pitchFamily="34" charset="0"/>
        </a:defRPr>
      </a:lvl8pPr>
      <a:lvl9pPr marL="1678848" algn="ctr" rtl="0" fontAlgn="base">
        <a:spcBef>
          <a:spcPct val="0"/>
        </a:spcBef>
        <a:spcAft>
          <a:spcPct val="0"/>
        </a:spcAft>
        <a:defRPr sz="4100">
          <a:solidFill>
            <a:schemeClr val="tx1"/>
          </a:solidFill>
          <a:latin typeface="Calibri" pitchFamily="34" charset="0"/>
        </a:defRPr>
      </a:lvl9pPr>
    </p:titleStyle>
    <p:bodyStyle>
      <a:lvl1pPr marL="314325" indent="-314325"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1038" indent="-261938"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47750"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68438"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87538"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08415" indent="-209886" algn="l" defTabSz="839430"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28131" indent="-209886" algn="l" defTabSz="839430"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47839" indent="-209886" algn="l" defTabSz="839430"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67553" indent="-209886" algn="l" defTabSz="839430"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39430" rtl="0" eaLnBrk="1" latinLnBrk="0" hangingPunct="1">
        <a:defRPr sz="1700" kern="1200">
          <a:solidFill>
            <a:schemeClr val="tx1"/>
          </a:solidFill>
          <a:latin typeface="+mn-lt"/>
          <a:ea typeface="+mn-ea"/>
          <a:cs typeface="+mn-cs"/>
        </a:defRPr>
      </a:lvl1pPr>
      <a:lvl2pPr marL="419747" algn="l" defTabSz="839430" rtl="0" eaLnBrk="1" latinLnBrk="0" hangingPunct="1">
        <a:defRPr sz="1700" kern="1200">
          <a:solidFill>
            <a:schemeClr val="tx1"/>
          </a:solidFill>
          <a:latin typeface="+mn-lt"/>
          <a:ea typeface="+mn-ea"/>
          <a:cs typeface="+mn-cs"/>
        </a:defRPr>
      </a:lvl2pPr>
      <a:lvl3pPr marL="839430" algn="l" defTabSz="839430" rtl="0" eaLnBrk="1" latinLnBrk="0" hangingPunct="1">
        <a:defRPr sz="1700" kern="1200">
          <a:solidFill>
            <a:schemeClr val="tx1"/>
          </a:solidFill>
          <a:latin typeface="+mn-lt"/>
          <a:ea typeface="+mn-ea"/>
          <a:cs typeface="+mn-cs"/>
        </a:defRPr>
      </a:lvl3pPr>
      <a:lvl4pPr marL="1259137" algn="l" defTabSz="839430" rtl="0" eaLnBrk="1" latinLnBrk="0" hangingPunct="1">
        <a:defRPr sz="1700" kern="1200">
          <a:solidFill>
            <a:schemeClr val="tx1"/>
          </a:solidFill>
          <a:latin typeface="+mn-lt"/>
          <a:ea typeface="+mn-ea"/>
          <a:cs typeface="+mn-cs"/>
        </a:defRPr>
      </a:lvl4pPr>
      <a:lvl5pPr marL="1678848" algn="l" defTabSz="839430" rtl="0" eaLnBrk="1" latinLnBrk="0" hangingPunct="1">
        <a:defRPr sz="1700" kern="1200">
          <a:solidFill>
            <a:schemeClr val="tx1"/>
          </a:solidFill>
          <a:latin typeface="+mn-lt"/>
          <a:ea typeface="+mn-ea"/>
          <a:cs typeface="+mn-cs"/>
        </a:defRPr>
      </a:lvl5pPr>
      <a:lvl6pPr marL="2098563" algn="l" defTabSz="839430" rtl="0" eaLnBrk="1" latinLnBrk="0" hangingPunct="1">
        <a:defRPr sz="1700" kern="1200">
          <a:solidFill>
            <a:schemeClr val="tx1"/>
          </a:solidFill>
          <a:latin typeface="+mn-lt"/>
          <a:ea typeface="+mn-ea"/>
          <a:cs typeface="+mn-cs"/>
        </a:defRPr>
      </a:lvl6pPr>
      <a:lvl7pPr marL="2518268" algn="l" defTabSz="839430" rtl="0" eaLnBrk="1" latinLnBrk="0" hangingPunct="1">
        <a:defRPr sz="1700" kern="1200">
          <a:solidFill>
            <a:schemeClr val="tx1"/>
          </a:solidFill>
          <a:latin typeface="+mn-lt"/>
          <a:ea typeface="+mn-ea"/>
          <a:cs typeface="+mn-cs"/>
        </a:defRPr>
      </a:lvl7pPr>
      <a:lvl8pPr marL="2937985" algn="l" defTabSz="839430" rtl="0" eaLnBrk="1" latinLnBrk="0" hangingPunct="1">
        <a:defRPr sz="1700" kern="1200">
          <a:solidFill>
            <a:schemeClr val="tx1"/>
          </a:solidFill>
          <a:latin typeface="+mn-lt"/>
          <a:ea typeface="+mn-ea"/>
          <a:cs typeface="+mn-cs"/>
        </a:defRPr>
      </a:lvl8pPr>
      <a:lvl9pPr marL="3357698" algn="l" defTabSz="83943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178" tIns="45092" rIns="90178" bIns="45092" anchor="ctr"/>
          <a:lstStyle/>
          <a:p>
            <a:pPr defTabSz="902525"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178" tIns="45092" rIns="90178" bIns="45092" anchor="ctr"/>
          <a:lstStyle/>
          <a:p>
            <a:pPr algn="ctr" defTabSz="902525"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178" tIns="45092" rIns="90178" bIns="45092">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40243" name="Object 307"/>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40276" r:id="rId14" imgW="791852" imgH="791852" progId="">
                  <p:embed/>
                </p:oleObj>
              </mc:Choice>
              <mc:Fallback>
                <p:oleObj r:id="rId14" imgW="791852" imgH="791852" progId="">
                  <p:embed/>
                  <p:pic>
                    <p:nvPicPr>
                      <p:cNvPr id="0" name="Picture 3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42" r:id="rId1"/>
    <p:sldLayoutId id="2147483941"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19947" algn="ctr" rtl="0" fontAlgn="base">
        <a:spcBef>
          <a:spcPct val="0"/>
        </a:spcBef>
        <a:spcAft>
          <a:spcPct val="0"/>
        </a:spcAft>
        <a:defRPr sz="4100">
          <a:solidFill>
            <a:schemeClr val="tx1"/>
          </a:solidFill>
          <a:latin typeface="Calibri" pitchFamily="34" charset="0"/>
        </a:defRPr>
      </a:lvl6pPr>
      <a:lvl7pPr marL="839834" algn="ctr" rtl="0" fontAlgn="base">
        <a:spcBef>
          <a:spcPct val="0"/>
        </a:spcBef>
        <a:spcAft>
          <a:spcPct val="0"/>
        </a:spcAft>
        <a:defRPr sz="4100">
          <a:solidFill>
            <a:schemeClr val="tx1"/>
          </a:solidFill>
          <a:latin typeface="Calibri" pitchFamily="34" charset="0"/>
        </a:defRPr>
      </a:lvl7pPr>
      <a:lvl8pPr marL="1259745" algn="ctr" rtl="0" fontAlgn="base">
        <a:spcBef>
          <a:spcPct val="0"/>
        </a:spcBef>
        <a:spcAft>
          <a:spcPct val="0"/>
        </a:spcAft>
        <a:defRPr sz="4100">
          <a:solidFill>
            <a:schemeClr val="tx1"/>
          </a:solidFill>
          <a:latin typeface="Calibri" pitchFamily="34" charset="0"/>
        </a:defRPr>
      </a:lvl8pPr>
      <a:lvl9pPr marL="1679658" algn="ctr" rtl="0" fontAlgn="base">
        <a:spcBef>
          <a:spcPct val="0"/>
        </a:spcBef>
        <a:spcAft>
          <a:spcPct val="0"/>
        </a:spcAft>
        <a:defRPr sz="4100">
          <a:solidFill>
            <a:schemeClr val="tx1"/>
          </a:solidFill>
          <a:latin typeface="Calibri" pitchFamily="34" charset="0"/>
        </a:defRPr>
      </a:lvl9pPr>
    </p:titleStyle>
    <p:bodyStyle>
      <a:lvl1pPr marL="314325" indent="-314325"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1038" indent="-261938"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49338"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68438"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89125"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09529" indent="-209986" algn="l" defTabSz="83983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29447" indent="-209986" algn="l" defTabSz="83983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49358" indent="-209986" algn="l" defTabSz="83983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69273" indent="-209986" algn="l" defTabSz="83983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39834" rtl="0" eaLnBrk="1" latinLnBrk="0" hangingPunct="1">
        <a:defRPr sz="1700" kern="1200">
          <a:solidFill>
            <a:schemeClr val="tx1"/>
          </a:solidFill>
          <a:latin typeface="+mn-lt"/>
          <a:ea typeface="+mn-ea"/>
          <a:cs typeface="+mn-cs"/>
        </a:defRPr>
      </a:lvl1pPr>
      <a:lvl2pPr marL="419947" algn="l" defTabSz="839834" rtl="0" eaLnBrk="1" latinLnBrk="0" hangingPunct="1">
        <a:defRPr sz="1700" kern="1200">
          <a:solidFill>
            <a:schemeClr val="tx1"/>
          </a:solidFill>
          <a:latin typeface="+mn-lt"/>
          <a:ea typeface="+mn-ea"/>
          <a:cs typeface="+mn-cs"/>
        </a:defRPr>
      </a:lvl2pPr>
      <a:lvl3pPr marL="839834" algn="l" defTabSz="839834" rtl="0" eaLnBrk="1" latinLnBrk="0" hangingPunct="1">
        <a:defRPr sz="1700" kern="1200">
          <a:solidFill>
            <a:schemeClr val="tx1"/>
          </a:solidFill>
          <a:latin typeface="+mn-lt"/>
          <a:ea typeface="+mn-ea"/>
          <a:cs typeface="+mn-cs"/>
        </a:defRPr>
      </a:lvl3pPr>
      <a:lvl4pPr marL="1259745" algn="l" defTabSz="839834" rtl="0" eaLnBrk="1" latinLnBrk="0" hangingPunct="1">
        <a:defRPr sz="1700" kern="1200">
          <a:solidFill>
            <a:schemeClr val="tx1"/>
          </a:solidFill>
          <a:latin typeface="+mn-lt"/>
          <a:ea typeface="+mn-ea"/>
          <a:cs typeface="+mn-cs"/>
        </a:defRPr>
      </a:lvl4pPr>
      <a:lvl5pPr marL="1679658" algn="l" defTabSz="839834" rtl="0" eaLnBrk="1" latinLnBrk="0" hangingPunct="1">
        <a:defRPr sz="1700" kern="1200">
          <a:solidFill>
            <a:schemeClr val="tx1"/>
          </a:solidFill>
          <a:latin typeface="+mn-lt"/>
          <a:ea typeface="+mn-ea"/>
          <a:cs typeface="+mn-cs"/>
        </a:defRPr>
      </a:lvl5pPr>
      <a:lvl6pPr marL="2099576" algn="l" defTabSz="839834" rtl="0" eaLnBrk="1" latinLnBrk="0" hangingPunct="1">
        <a:defRPr sz="1700" kern="1200">
          <a:solidFill>
            <a:schemeClr val="tx1"/>
          </a:solidFill>
          <a:latin typeface="+mn-lt"/>
          <a:ea typeface="+mn-ea"/>
          <a:cs typeface="+mn-cs"/>
        </a:defRPr>
      </a:lvl6pPr>
      <a:lvl7pPr marL="2519484" algn="l" defTabSz="839834" rtl="0" eaLnBrk="1" latinLnBrk="0" hangingPunct="1">
        <a:defRPr sz="1700" kern="1200">
          <a:solidFill>
            <a:schemeClr val="tx1"/>
          </a:solidFill>
          <a:latin typeface="+mn-lt"/>
          <a:ea typeface="+mn-ea"/>
          <a:cs typeface="+mn-cs"/>
        </a:defRPr>
      </a:lvl7pPr>
      <a:lvl8pPr marL="2939403" algn="l" defTabSz="839834" rtl="0" eaLnBrk="1" latinLnBrk="0" hangingPunct="1">
        <a:defRPr sz="1700" kern="1200">
          <a:solidFill>
            <a:schemeClr val="tx1"/>
          </a:solidFill>
          <a:latin typeface="+mn-lt"/>
          <a:ea typeface="+mn-ea"/>
          <a:cs typeface="+mn-cs"/>
        </a:defRPr>
      </a:lvl8pPr>
      <a:lvl9pPr marL="3359318" algn="l" defTabSz="839834"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33" tIns="45119" rIns="90233" bIns="45119" anchor="ctr"/>
          <a:lstStyle/>
          <a:p>
            <a:pPr defTabSz="903069"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33" tIns="45119" rIns="90233" bIns="45119" anchor="ctr"/>
          <a:lstStyle/>
          <a:p>
            <a:pPr algn="ctr" defTabSz="903069"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233" tIns="45119" rIns="90233" bIns="45119">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50483" name="Object 307"/>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50516" r:id="rId14" imgW="791852" imgH="791852" progId="">
                  <p:embed/>
                </p:oleObj>
              </mc:Choice>
              <mc:Fallback>
                <p:oleObj r:id="rId14" imgW="791852" imgH="791852" progId="">
                  <p:embed/>
                  <p:pic>
                    <p:nvPicPr>
                      <p:cNvPr id="0" name="Picture 3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44" r:id="rId1"/>
    <p:sldLayoutId id="2147483943"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0197" algn="ctr" rtl="0" fontAlgn="base">
        <a:spcBef>
          <a:spcPct val="0"/>
        </a:spcBef>
        <a:spcAft>
          <a:spcPct val="0"/>
        </a:spcAft>
        <a:defRPr sz="4100">
          <a:solidFill>
            <a:schemeClr val="tx1"/>
          </a:solidFill>
          <a:latin typeface="Calibri" pitchFamily="34" charset="0"/>
        </a:defRPr>
      </a:lvl6pPr>
      <a:lvl7pPr marL="840339" algn="ctr" rtl="0" fontAlgn="base">
        <a:spcBef>
          <a:spcPct val="0"/>
        </a:spcBef>
        <a:spcAft>
          <a:spcPct val="0"/>
        </a:spcAft>
        <a:defRPr sz="4100">
          <a:solidFill>
            <a:schemeClr val="tx1"/>
          </a:solidFill>
          <a:latin typeface="Calibri" pitchFamily="34" charset="0"/>
        </a:defRPr>
      </a:lvl7pPr>
      <a:lvl8pPr marL="1260505" algn="ctr" rtl="0" fontAlgn="base">
        <a:spcBef>
          <a:spcPct val="0"/>
        </a:spcBef>
        <a:spcAft>
          <a:spcPct val="0"/>
        </a:spcAft>
        <a:defRPr sz="4100">
          <a:solidFill>
            <a:schemeClr val="tx1"/>
          </a:solidFill>
          <a:latin typeface="Calibri" pitchFamily="34" charset="0"/>
        </a:defRPr>
      </a:lvl8pPr>
      <a:lvl9pPr marL="1680671" algn="ctr" rtl="0" fontAlgn="base">
        <a:spcBef>
          <a:spcPct val="0"/>
        </a:spcBef>
        <a:spcAft>
          <a:spcPct val="0"/>
        </a:spcAft>
        <a:defRPr sz="4100">
          <a:solidFill>
            <a:schemeClr val="tx1"/>
          </a:solidFill>
          <a:latin typeface="Calibri" pitchFamily="34" charset="0"/>
        </a:defRPr>
      </a:lvl9pPr>
    </p:titleStyle>
    <p:bodyStyle>
      <a:lvl1pPr marL="314325" indent="-314325"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2625" indent="-261938"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49338"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0025"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90713"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10921" indent="-210111" algn="l" defTabSz="84033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1094" indent="-210111" algn="l" defTabSz="84033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1258" indent="-210111" algn="l" defTabSz="84033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71426" indent="-210111" algn="l" defTabSz="84033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40339" rtl="0" eaLnBrk="1" latinLnBrk="0" hangingPunct="1">
        <a:defRPr sz="1700" kern="1200">
          <a:solidFill>
            <a:schemeClr val="tx1"/>
          </a:solidFill>
          <a:latin typeface="+mn-lt"/>
          <a:ea typeface="+mn-ea"/>
          <a:cs typeface="+mn-cs"/>
        </a:defRPr>
      </a:lvl1pPr>
      <a:lvl2pPr marL="420197" algn="l" defTabSz="840339" rtl="0" eaLnBrk="1" latinLnBrk="0" hangingPunct="1">
        <a:defRPr sz="1700" kern="1200">
          <a:solidFill>
            <a:schemeClr val="tx1"/>
          </a:solidFill>
          <a:latin typeface="+mn-lt"/>
          <a:ea typeface="+mn-ea"/>
          <a:cs typeface="+mn-cs"/>
        </a:defRPr>
      </a:lvl2pPr>
      <a:lvl3pPr marL="840339" algn="l" defTabSz="840339" rtl="0" eaLnBrk="1" latinLnBrk="0" hangingPunct="1">
        <a:defRPr sz="1700" kern="1200">
          <a:solidFill>
            <a:schemeClr val="tx1"/>
          </a:solidFill>
          <a:latin typeface="+mn-lt"/>
          <a:ea typeface="+mn-ea"/>
          <a:cs typeface="+mn-cs"/>
        </a:defRPr>
      </a:lvl3pPr>
      <a:lvl4pPr marL="1260505" algn="l" defTabSz="840339" rtl="0" eaLnBrk="1" latinLnBrk="0" hangingPunct="1">
        <a:defRPr sz="1700" kern="1200">
          <a:solidFill>
            <a:schemeClr val="tx1"/>
          </a:solidFill>
          <a:latin typeface="+mn-lt"/>
          <a:ea typeface="+mn-ea"/>
          <a:cs typeface="+mn-cs"/>
        </a:defRPr>
      </a:lvl4pPr>
      <a:lvl5pPr marL="1680671" algn="l" defTabSz="840339" rtl="0" eaLnBrk="1" latinLnBrk="0" hangingPunct="1">
        <a:defRPr sz="1700" kern="1200">
          <a:solidFill>
            <a:schemeClr val="tx1"/>
          </a:solidFill>
          <a:latin typeface="+mn-lt"/>
          <a:ea typeface="+mn-ea"/>
          <a:cs typeface="+mn-cs"/>
        </a:defRPr>
      </a:lvl5pPr>
      <a:lvl6pPr marL="2100843" algn="l" defTabSz="840339" rtl="0" eaLnBrk="1" latinLnBrk="0" hangingPunct="1">
        <a:defRPr sz="1700" kern="1200">
          <a:solidFill>
            <a:schemeClr val="tx1"/>
          </a:solidFill>
          <a:latin typeface="+mn-lt"/>
          <a:ea typeface="+mn-ea"/>
          <a:cs typeface="+mn-cs"/>
        </a:defRPr>
      </a:lvl6pPr>
      <a:lvl7pPr marL="2521004" algn="l" defTabSz="840339" rtl="0" eaLnBrk="1" latinLnBrk="0" hangingPunct="1">
        <a:defRPr sz="1700" kern="1200">
          <a:solidFill>
            <a:schemeClr val="tx1"/>
          </a:solidFill>
          <a:latin typeface="+mn-lt"/>
          <a:ea typeface="+mn-ea"/>
          <a:cs typeface="+mn-cs"/>
        </a:defRPr>
      </a:lvl7pPr>
      <a:lvl8pPr marL="2941175" algn="l" defTabSz="840339" rtl="0" eaLnBrk="1" latinLnBrk="0" hangingPunct="1">
        <a:defRPr sz="1700" kern="1200">
          <a:solidFill>
            <a:schemeClr val="tx1"/>
          </a:solidFill>
          <a:latin typeface="+mn-lt"/>
          <a:ea typeface="+mn-ea"/>
          <a:cs typeface="+mn-cs"/>
        </a:defRPr>
      </a:lvl8pPr>
      <a:lvl9pPr marL="3361344" algn="l" defTabSz="840339"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288" tIns="45147" rIns="90288" bIns="45147" anchor="ctr"/>
          <a:lstStyle/>
          <a:p>
            <a:pPr defTabSz="903614"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288" tIns="45147" rIns="90288" bIns="45147" anchor="ctr"/>
          <a:lstStyle/>
          <a:p>
            <a:pPr algn="ctr" defTabSz="903614"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288" tIns="45147" rIns="90288" bIns="45147">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60722" name="Object 306"/>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60755" r:id="rId14" imgW="791852" imgH="791852" progId="">
                  <p:embed/>
                </p:oleObj>
              </mc:Choice>
              <mc:Fallback>
                <p:oleObj r:id="rId14" imgW="791852" imgH="791852" progId="">
                  <p:embed/>
                  <p:pic>
                    <p:nvPicPr>
                      <p:cNvPr id="0" name="Picture 3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46" r:id="rId1"/>
    <p:sldLayoutId id="2147483945"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0447" algn="ctr" rtl="0" fontAlgn="base">
        <a:spcBef>
          <a:spcPct val="0"/>
        </a:spcBef>
        <a:spcAft>
          <a:spcPct val="0"/>
        </a:spcAft>
        <a:defRPr sz="4100">
          <a:solidFill>
            <a:schemeClr val="tx1"/>
          </a:solidFill>
          <a:latin typeface="Calibri" pitchFamily="34" charset="0"/>
        </a:defRPr>
      </a:lvl6pPr>
      <a:lvl7pPr marL="840846" algn="ctr" rtl="0" fontAlgn="base">
        <a:spcBef>
          <a:spcPct val="0"/>
        </a:spcBef>
        <a:spcAft>
          <a:spcPct val="0"/>
        </a:spcAft>
        <a:defRPr sz="4100">
          <a:solidFill>
            <a:schemeClr val="tx1"/>
          </a:solidFill>
          <a:latin typeface="Calibri" pitchFamily="34" charset="0"/>
        </a:defRPr>
      </a:lvl7pPr>
      <a:lvl8pPr marL="1261265" algn="ctr" rtl="0" fontAlgn="base">
        <a:spcBef>
          <a:spcPct val="0"/>
        </a:spcBef>
        <a:spcAft>
          <a:spcPct val="0"/>
        </a:spcAft>
        <a:defRPr sz="4100">
          <a:solidFill>
            <a:schemeClr val="tx1"/>
          </a:solidFill>
          <a:latin typeface="Calibri" pitchFamily="34" charset="0"/>
        </a:defRPr>
      </a:lvl8pPr>
      <a:lvl9pPr marL="1681684" algn="ctr" rtl="0" fontAlgn="base">
        <a:spcBef>
          <a:spcPct val="0"/>
        </a:spcBef>
        <a:spcAft>
          <a:spcPct val="0"/>
        </a:spcAft>
        <a:defRPr sz="4100">
          <a:solidFill>
            <a:schemeClr val="tx1"/>
          </a:solidFill>
          <a:latin typeface="Calibri" pitchFamily="34" charset="0"/>
        </a:defRPr>
      </a:lvl9pPr>
    </p:titleStyle>
    <p:bodyStyle>
      <a:lvl1pPr marL="314325" indent="-314325"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2625" indent="-261938"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0925"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0025"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90713"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12316" indent="-210236" algn="l" defTabSz="84084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2741" indent="-210236" algn="l" defTabSz="84084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3159" indent="-210236" algn="l" defTabSz="84084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73581" indent="-210236" algn="l" defTabSz="840846"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40846" rtl="0" eaLnBrk="1" latinLnBrk="0" hangingPunct="1">
        <a:defRPr sz="1700" kern="1200">
          <a:solidFill>
            <a:schemeClr val="tx1"/>
          </a:solidFill>
          <a:latin typeface="+mn-lt"/>
          <a:ea typeface="+mn-ea"/>
          <a:cs typeface="+mn-cs"/>
        </a:defRPr>
      </a:lvl1pPr>
      <a:lvl2pPr marL="420447" algn="l" defTabSz="840846" rtl="0" eaLnBrk="1" latinLnBrk="0" hangingPunct="1">
        <a:defRPr sz="1700" kern="1200">
          <a:solidFill>
            <a:schemeClr val="tx1"/>
          </a:solidFill>
          <a:latin typeface="+mn-lt"/>
          <a:ea typeface="+mn-ea"/>
          <a:cs typeface="+mn-cs"/>
        </a:defRPr>
      </a:lvl2pPr>
      <a:lvl3pPr marL="840846" algn="l" defTabSz="840846" rtl="0" eaLnBrk="1" latinLnBrk="0" hangingPunct="1">
        <a:defRPr sz="1700" kern="1200">
          <a:solidFill>
            <a:schemeClr val="tx1"/>
          </a:solidFill>
          <a:latin typeface="+mn-lt"/>
          <a:ea typeface="+mn-ea"/>
          <a:cs typeface="+mn-cs"/>
        </a:defRPr>
      </a:lvl3pPr>
      <a:lvl4pPr marL="1261265" algn="l" defTabSz="840846" rtl="0" eaLnBrk="1" latinLnBrk="0" hangingPunct="1">
        <a:defRPr sz="1700" kern="1200">
          <a:solidFill>
            <a:schemeClr val="tx1"/>
          </a:solidFill>
          <a:latin typeface="+mn-lt"/>
          <a:ea typeface="+mn-ea"/>
          <a:cs typeface="+mn-cs"/>
        </a:defRPr>
      </a:lvl4pPr>
      <a:lvl5pPr marL="1681684" algn="l" defTabSz="840846" rtl="0" eaLnBrk="1" latinLnBrk="0" hangingPunct="1">
        <a:defRPr sz="1700" kern="1200">
          <a:solidFill>
            <a:schemeClr val="tx1"/>
          </a:solidFill>
          <a:latin typeface="+mn-lt"/>
          <a:ea typeface="+mn-ea"/>
          <a:cs typeface="+mn-cs"/>
        </a:defRPr>
      </a:lvl5pPr>
      <a:lvl6pPr marL="2102109" algn="l" defTabSz="840846" rtl="0" eaLnBrk="1" latinLnBrk="0" hangingPunct="1">
        <a:defRPr sz="1700" kern="1200">
          <a:solidFill>
            <a:schemeClr val="tx1"/>
          </a:solidFill>
          <a:latin typeface="+mn-lt"/>
          <a:ea typeface="+mn-ea"/>
          <a:cs typeface="+mn-cs"/>
        </a:defRPr>
      </a:lvl6pPr>
      <a:lvl7pPr marL="2522525" algn="l" defTabSz="840846" rtl="0" eaLnBrk="1" latinLnBrk="0" hangingPunct="1">
        <a:defRPr sz="1700" kern="1200">
          <a:solidFill>
            <a:schemeClr val="tx1"/>
          </a:solidFill>
          <a:latin typeface="+mn-lt"/>
          <a:ea typeface="+mn-ea"/>
          <a:cs typeface="+mn-cs"/>
        </a:defRPr>
      </a:lvl7pPr>
      <a:lvl8pPr marL="2942948" algn="l" defTabSz="840846" rtl="0" eaLnBrk="1" latinLnBrk="0" hangingPunct="1">
        <a:defRPr sz="1700" kern="1200">
          <a:solidFill>
            <a:schemeClr val="tx1"/>
          </a:solidFill>
          <a:latin typeface="+mn-lt"/>
          <a:ea typeface="+mn-ea"/>
          <a:cs typeface="+mn-cs"/>
        </a:defRPr>
      </a:lvl8pPr>
      <a:lvl9pPr marL="3363372" algn="l" defTabSz="840846"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364" tIns="45185" rIns="90364" bIns="45185" anchor="ctr"/>
          <a:lstStyle/>
          <a:p>
            <a:pPr defTabSz="904377"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364" tIns="45185" rIns="90364" bIns="45185" anchor="ctr"/>
          <a:lstStyle/>
          <a:p>
            <a:pPr algn="ctr" defTabSz="904377"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364" tIns="45185" rIns="90364" bIns="45185">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70962" name="Object 306"/>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70995" r:id="rId14" imgW="791852" imgH="791852" progId="">
                  <p:embed/>
                </p:oleObj>
              </mc:Choice>
              <mc:Fallback>
                <p:oleObj r:id="rId14" imgW="791852" imgH="791852" progId="">
                  <p:embed/>
                  <p:pic>
                    <p:nvPicPr>
                      <p:cNvPr id="0" name="Picture 3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48" r:id="rId1"/>
    <p:sldLayoutId id="2147483947"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0797" algn="ctr" rtl="0" fontAlgn="base">
        <a:spcBef>
          <a:spcPct val="0"/>
        </a:spcBef>
        <a:spcAft>
          <a:spcPct val="0"/>
        </a:spcAft>
        <a:defRPr sz="4100">
          <a:solidFill>
            <a:schemeClr val="tx1"/>
          </a:solidFill>
          <a:latin typeface="Calibri" pitchFamily="34" charset="0"/>
        </a:defRPr>
      </a:lvl6pPr>
      <a:lvl7pPr marL="841554" algn="ctr" rtl="0" fontAlgn="base">
        <a:spcBef>
          <a:spcPct val="0"/>
        </a:spcBef>
        <a:spcAft>
          <a:spcPct val="0"/>
        </a:spcAft>
        <a:defRPr sz="4100">
          <a:solidFill>
            <a:schemeClr val="tx1"/>
          </a:solidFill>
          <a:latin typeface="Calibri" pitchFamily="34" charset="0"/>
        </a:defRPr>
      </a:lvl7pPr>
      <a:lvl8pPr marL="1262329" algn="ctr" rtl="0" fontAlgn="base">
        <a:spcBef>
          <a:spcPct val="0"/>
        </a:spcBef>
        <a:spcAft>
          <a:spcPct val="0"/>
        </a:spcAft>
        <a:defRPr sz="4100">
          <a:solidFill>
            <a:schemeClr val="tx1"/>
          </a:solidFill>
          <a:latin typeface="Calibri" pitchFamily="34" charset="0"/>
        </a:defRPr>
      </a:lvl8pPr>
      <a:lvl9pPr marL="1683105" algn="ctr" rtl="0" fontAlgn="base">
        <a:spcBef>
          <a:spcPct val="0"/>
        </a:spcBef>
        <a:spcAft>
          <a:spcPct val="0"/>
        </a:spcAft>
        <a:defRPr sz="4100">
          <a:solidFill>
            <a:schemeClr val="tx1"/>
          </a:solidFill>
          <a:latin typeface="Calibri" pitchFamily="34" charset="0"/>
        </a:defRPr>
      </a:lvl9pPr>
    </p:titleStyle>
    <p:bodyStyle>
      <a:lvl1pPr marL="314325" indent="-314325"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2625" indent="-261938"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0925"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1613"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92300"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14269" indent="-210411" algn="l" defTabSz="84155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5050" indent="-210411" algn="l" defTabSz="84155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5822" indent="-210411" algn="l" defTabSz="84155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76600" indent="-210411" algn="l" defTabSz="84155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41554" rtl="0" eaLnBrk="1" latinLnBrk="0" hangingPunct="1">
        <a:defRPr sz="1700" kern="1200">
          <a:solidFill>
            <a:schemeClr val="tx1"/>
          </a:solidFill>
          <a:latin typeface="+mn-lt"/>
          <a:ea typeface="+mn-ea"/>
          <a:cs typeface="+mn-cs"/>
        </a:defRPr>
      </a:lvl1pPr>
      <a:lvl2pPr marL="420797" algn="l" defTabSz="841554" rtl="0" eaLnBrk="1" latinLnBrk="0" hangingPunct="1">
        <a:defRPr sz="1700" kern="1200">
          <a:solidFill>
            <a:schemeClr val="tx1"/>
          </a:solidFill>
          <a:latin typeface="+mn-lt"/>
          <a:ea typeface="+mn-ea"/>
          <a:cs typeface="+mn-cs"/>
        </a:defRPr>
      </a:lvl2pPr>
      <a:lvl3pPr marL="841554" algn="l" defTabSz="841554" rtl="0" eaLnBrk="1" latinLnBrk="0" hangingPunct="1">
        <a:defRPr sz="1700" kern="1200">
          <a:solidFill>
            <a:schemeClr val="tx1"/>
          </a:solidFill>
          <a:latin typeface="+mn-lt"/>
          <a:ea typeface="+mn-ea"/>
          <a:cs typeface="+mn-cs"/>
        </a:defRPr>
      </a:lvl3pPr>
      <a:lvl4pPr marL="1262329" algn="l" defTabSz="841554" rtl="0" eaLnBrk="1" latinLnBrk="0" hangingPunct="1">
        <a:defRPr sz="1700" kern="1200">
          <a:solidFill>
            <a:schemeClr val="tx1"/>
          </a:solidFill>
          <a:latin typeface="+mn-lt"/>
          <a:ea typeface="+mn-ea"/>
          <a:cs typeface="+mn-cs"/>
        </a:defRPr>
      </a:lvl4pPr>
      <a:lvl5pPr marL="1683105" algn="l" defTabSz="841554" rtl="0" eaLnBrk="1" latinLnBrk="0" hangingPunct="1">
        <a:defRPr sz="1700" kern="1200">
          <a:solidFill>
            <a:schemeClr val="tx1"/>
          </a:solidFill>
          <a:latin typeface="+mn-lt"/>
          <a:ea typeface="+mn-ea"/>
          <a:cs typeface="+mn-cs"/>
        </a:defRPr>
      </a:lvl5pPr>
      <a:lvl6pPr marL="2103884" algn="l" defTabSz="841554" rtl="0" eaLnBrk="1" latinLnBrk="0" hangingPunct="1">
        <a:defRPr sz="1700" kern="1200">
          <a:solidFill>
            <a:schemeClr val="tx1"/>
          </a:solidFill>
          <a:latin typeface="+mn-lt"/>
          <a:ea typeface="+mn-ea"/>
          <a:cs typeface="+mn-cs"/>
        </a:defRPr>
      </a:lvl6pPr>
      <a:lvl7pPr marL="2524655" algn="l" defTabSz="841554" rtl="0" eaLnBrk="1" latinLnBrk="0" hangingPunct="1">
        <a:defRPr sz="1700" kern="1200">
          <a:solidFill>
            <a:schemeClr val="tx1"/>
          </a:solidFill>
          <a:latin typeface="+mn-lt"/>
          <a:ea typeface="+mn-ea"/>
          <a:cs typeface="+mn-cs"/>
        </a:defRPr>
      </a:lvl7pPr>
      <a:lvl8pPr marL="2945434" algn="l" defTabSz="841554" rtl="0" eaLnBrk="1" latinLnBrk="0" hangingPunct="1">
        <a:defRPr sz="1700" kern="1200">
          <a:solidFill>
            <a:schemeClr val="tx1"/>
          </a:solidFill>
          <a:latin typeface="+mn-lt"/>
          <a:ea typeface="+mn-ea"/>
          <a:cs typeface="+mn-cs"/>
        </a:defRPr>
      </a:lvl8pPr>
      <a:lvl9pPr marL="3366212" algn="l" defTabSz="841554"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6532563" y="6324600"/>
            <a:ext cx="2611437" cy="533400"/>
          </a:xfrm>
          <a:prstGeom prst="rect">
            <a:avLst/>
          </a:prstGeom>
          <a:gradFill rotWithShape="0">
            <a:gsLst>
              <a:gs pos="0">
                <a:schemeClr val="bg1"/>
              </a:gs>
              <a:gs pos="100000">
                <a:srgbClr val="00CC00"/>
              </a:gs>
            </a:gsLst>
            <a:lin ang="0" scaled="1"/>
          </a:gradFill>
          <a:ln w="9525">
            <a:solidFill>
              <a:schemeClr val="bg1"/>
            </a:solidFill>
            <a:miter lim="800000"/>
            <a:headEnd/>
            <a:tailEnd/>
          </a:ln>
          <a:effectLst/>
        </p:spPr>
        <p:txBody>
          <a:bodyPr wrap="none" lIns="90452" tIns="45228" rIns="90452" bIns="45228" anchor="ctr"/>
          <a:lstStyle/>
          <a:p>
            <a:pPr defTabSz="905250" eaLnBrk="0" hangingPunct="0">
              <a:defRPr/>
            </a:pPr>
            <a:r>
              <a:rPr lang="de-DE" sz="900" b="1">
                <a:solidFill>
                  <a:prstClr val="black"/>
                </a:solidFill>
                <a:latin typeface="Akzidenz Grotesk Roman" pitchFamily="34" charset="0"/>
              </a:rPr>
              <a:t>               Fachbereich Gebäudewirtschaft</a:t>
            </a:r>
            <a:endParaRPr lang="de-DE" sz="900" b="1" i="1">
              <a:solidFill>
                <a:prstClr val="black"/>
              </a:solidFill>
              <a:latin typeface="Akzidenz Grotesk Roman" pitchFamily="34" charset="0"/>
            </a:endParaRPr>
          </a:p>
        </p:txBody>
      </p:sp>
      <p:sp>
        <p:nvSpPr>
          <p:cNvPr id="2051" name="Rectangle 2"/>
          <p:cNvSpPr>
            <a:spLocks noChangeArrowheads="1"/>
          </p:cNvSpPr>
          <p:nvPr/>
        </p:nvSpPr>
        <p:spPr bwMode="auto">
          <a:xfrm>
            <a:off x="0" y="0"/>
            <a:ext cx="9144000" cy="692150"/>
          </a:xfrm>
          <a:prstGeom prst="rect">
            <a:avLst/>
          </a:prstGeom>
          <a:gradFill rotWithShape="0">
            <a:gsLst>
              <a:gs pos="0">
                <a:srgbClr val="00CC00"/>
              </a:gs>
              <a:gs pos="100000">
                <a:schemeClr val="bg1"/>
              </a:gs>
            </a:gsLst>
            <a:lin ang="0" scaled="1"/>
          </a:gradFill>
          <a:ln>
            <a:noFill/>
          </a:ln>
          <a:effectLst/>
        </p:spPr>
        <p:txBody>
          <a:bodyPr wrap="none" lIns="90452" tIns="45228" rIns="90452" bIns="45228" anchor="ctr"/>
          <a:lstStyle/>
          <a:p>
            <a:pPr algn="ctr" defTabSz="905250" eaLnBrk="0" hangingPunct="0">
              <a:defRPr/>
            </a:pPr>
            <a:endParaRPr lang="de-DE" sz="2400">
              <a:solidFill>
                <a:prstClr val="black"/>
              </a:solidFill>
              <a:latin typeface="Times New Roman" pitchFamily="18" charset="0"/>
            </a:endParaRPr>
          </a:p>
        </p:txBody>
      </p:sp>
      <p:sp>
        <p:nvSpPr>
          <p:cNvPr id="9" name="Text Box 6"/>
          <p:cNvSpPr txBox="1">
            <a:spLocks noChangeArrowheads="1"/>
          </p:cNvSpPr>
          <p:nvPr/>
        </p:nvSpPr>
        <p:spPr bwMode="auto">
          <a:xfrm>
            <a:off x="0" y="152400"/>
            <a:ext cx="3046413" cy="461963"/>
          </a:xfrm>
          <a:prstGeom prst="rect">
            <a:avLst/>
          </a:prstGeom>
          <a:noFill/>
          <a:ln>
            <a:noFill/>
          </a:ln>
          <a:effectLst/>
        </p:spPr>
        <p:txBody>
          <a:bodyPr lIns="90452" tIns="45228" rIns="90452" bIns="45228">
            <a:spAutoFit/>
          </a:bodyPr>
          <a:lstStyle>
            <a:lvl1pPr algn="l" defTabSz="982663">
              <a:defRPr sz="2400">
                <a:solidFill>
                  <a:schemeClr val="tx1"/>
                </a:solidFill>
                <a:latin typeface="Times New Roman" pitchFamily="18" charset="0"/>
              </a:defRPr>
            </a:lvl1pPr>
            <a:lvl2pPr marL="490538" algn="l" defTabSz="982663">
              <a:defRPr sz="2400">
                <a:solidFill>
                  <a:schemeClr val="tx1"/>
                </a:solidFill>
                <a:latin typeface="Times New Roman" pitchFamily="18" charset="0"/>
              </a:defRPr>
            </a:lvl2pPr>
            <a:lvl3pPr marL="982663" algn="l" defTabSz="982663">
              <a:defRPr sz="2400">
                <a:solidFill>
                  <a:schemeClr val="tx1"/>
                </a:solidFill>
                <a:latin typeface="Times New Roman" pitchFamily="18" charset="0"/>
              </a:defRPr>
            </a:lvl3pPr>
            <a:lvl4pPr marL="1473200" algn="l" defTabSz="982663">
              <a:defRPr sz="2400">
                <a:solidFill>
                  <a:schemeClr val="tx1"/>
                </a:solidFill>
                <a:latin typeface="Times New Roman" pitchFamily="18" charset="0"/>
              </a:defRPr>
            </a:lvl4pPr>
            <a:lvl5pPr marL="1963738" algn="l" defTabSz="982663">
              <a:defRPr sz="2400">
                <a:solidFill>
                  <a:schemeClr val="tx1"/>
                </a:solidFill>
                <a:latin typeface="Times New Roman" pitchFamily="18" charset="0"/>
              </a:defRPr>
            </a:lvl5pPr>
            <a:lvl6pPr marL="2420938" defTabSz="982663" eaLnBrk="0" fontAlgn="base" hangingPunct="0">
              <a:spcBef>
                <a:spcPct val="0"/>
              </a:spcBef>
              <a:spcAft>
                <a:spcPct val="0"/>
              </a:spcAft>
              <a:defRPr sz="2400">
                <a:solidFill>
                  <a:schemeClr val="tx1"/>
                </a:solidFill>
                <a:latin typeface="Times New Roman" pitchFamily="18" charset="0"/>
              </a:defRPr>
            </a:lvl6pPr>
            <a:lvl7pPr marL="2878138" defTabSz="982663" eaLnBrk="0" fontAlgn="base" hangingPunct="0">
              <a:spcBef>
                <a:spcPct val="0"/>
              </a:spcBef>
              <a:spcAft>
                <a:spcPct val="0"/>
              </a:spcAft>
              <a:defRPr sz="2400">
                <a:solidFill>
                  <a:schemeClr val="tx1"/>
                </a:solidFill>
                <a:latin typeface="Times New Roman" pitchFamily="18" charset="0"/>
              </a:defRPr>
            </a:lvl7pPr>
            <a:lvl8pPr marL="3335338" defTabSz="982663" eaLnBrk="0" fontAlgn="base" hangingPunct="0">
              <a:spcBef>
                <a:spcPct val="0"/>
              </a:spcBef>
              <a:spcAft>
                <a:spcPct val="0"/>
              </a:spcAft>
              <a:defRPr sz="2400">
                <a:solidFill>
                  <a:schemeClr val="tx1"/>
                </a:solidFill>
                <a:latin typeface="Times New Roman" pitchFamily="18" charset="0"/>
              </a:defRPr>
            </a:lvl8pPr>
            <a:lvl9pPr marL="3792538" defTabSz="982663" eaLnBrk="0" fontAlgn="base" hangingPunct="0">
              <a:spcBef>
                <a:spcPct val="0"/>
              </a:spcBef>
              <a:spcAft>
                <a:spcPct val="0"/>
              </a:spcAft>
              <a:defRPr sz="2400">
                <a:solidFill>
                  <a:schemeClr val="tx1"/>
                </a:solidFill>
                <a:latin typeface="Times New Roman" pitchFamily="18" charset="0"/>
              </a:defRPr>
            </a:lvl9pPr>
          </a:lstStyle>
          <a:p>
            <a:pPr eaLnBrk="0" hangingPunct="0">
              <a:defRPr/>
            </a:pPr>
            <a:r>
              <a:rPr lang="de-DE" b="1" dirty="0">
                <a:solidFill>
                  <a:prstClr val="white"/>
                </a:solidFill>
                <a:latin typeface="Akzidenz Grotesk Roman" pitchFamily="34" charset="0"/>
              </a:rPr>
              <a:t>Stadt Leverkusen</a:t>
            </a:r>
            <a:endParaRPr lang="de-DE" dirty="0">
              <a:solidFill>
                <a:prstClr val="white"/>
              </a:solidFill>
            </a:endParaRPr>
          </a:p>
        </p:txBody>
      </p:sp>
      <p:graphicFrame>
        <p:nvGraphicFramePr>
          <p:cNvPr id="81202" name="Object 306"/>
          <p:cNvGraphicFramePr>
            <a:graphicFrameLocks noChangeAspect="1"/>
          </p:cNvGraphicFramePr>
          <p:nvPr/>
        </p:nvGraphicFramePr>
        <p:xfrm>
          <a:off x="4356100" y="152400"/>
          <a:ext cx="434975" cy="457200"/>
        </p:xfrm>
        <a:graphic>
          <a:graphicData uri="http://schemas.openxmlformats.org/presentationml/2006/ole">
            <mc:AlternateContent xmlns:mc="http://schemas.openxmlformats.org/markup-compatibility/2006">
              <mc:Choice xmlns:v="urn:schemas-microsoft-com:vml" Requires="v">
                <p:oleObj spid="_x0000_s81235" r:id="rId14" imgW="791852" imgH="791852" progId="">
                  <p:embed/>
                </p:oleObj>
              </mc:Choice>
              <mc:Fallback>
                <p:oleObj r:id="rId14" imgW="791852" imgH="791852" progId="">
                  <p:embed/>
                  <p:pic>
                    <p:nvPicPr>
                      <p:cNvPr id="0" name="Picture 3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6100" y="152400"/>
                        <a:ext cx="434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50" r:id="rId1"/>
    <p:sldLayoutId id="2147483949"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1197" algn="ctr" rtl="0" fontAlgn="base">
        <a:spcBef>
          <a:spcPct val="0"/>
        </a:spcBef>
        <a:spcAft>
          <a:spcPct val="0"/>
        </a:spcAft>
        <a:defRPr sz="4100">
          <a:solidFill>
            <a:schemeClr val="tx1"/>
          </a:solidFill>
          <a:latin typeface="Calibri" pitchFamily="34" charset="0"/>
        </a:defRPr>
      </a:lvl6pPr>
      <a:lvl7pPr marL="842364" algn="ctr" rtl="0" fontAlgn="base">
        <a:spcBef>
          <a:spcPct val="0"/>
        </a:spcBef>
        <a:spcAft>
          <a:spcPct val="0"/>
        </a:spcAft>
        <a:defRPr sz="4100">
          <a:solidFill>
            <a:schemeClr val="tx1"/>
          </a:solidFill>
          <a:latin typeface="Calibri" pitchFamily="34" charset="0"/>
        </a:defRPr>
      </a:lvl7pPr>
      <a:lvl8pPr marL="1263548" algn="ctr" rtl="0" fontAlgn="base">
        <a:spcBef>
          <a:spcPct val="0"/>
        </a:spcBef>
        <a:spcAft>
          <a:spcPct val="0"/>
        </a:spcAft>
        <a:defRPr sz="4100">
          <a:solidFill>
            <a:schemeClr val="tx1"/>
          </a:solidFill>
          <a:latin typeface="Calibri" pitchFamily="34" charset="0"/>
        </a:defRPr>
      </a:lvl8pPr>
      <a:lvl9pPr marL="1684730" algn="ctr" rtl="0" fontAlgn="base">
        <a:spcBef>
          <a:spcPct val="0"/>
        </a:spcBef>
        <a:spcAft>
          <a:spcPct val="0"/>
        </a:spcAft>
        <a:defRPr sz="4100">
          <a:solidFill>
            <a:schemeClr val="tx1"/>
          </a:solidFill>
          <a:latin typeface="Calibri" pitchFamily="34" charset="0"/>
        </a:defRPr>
      </a:lvl9pPr>
    </p:titleStyle>
    <p:bodyStyle>
      <a:lvl1pPr marL="314325" indent="-314325"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4213" indent="-261938"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2513" indent="-2095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3200"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1893888" indent="-209550" algn="l"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316504" indent="-210611" algn="l" defTabSz="84236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37690" indent="-210611" algn="l" defTabSz="84236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58869" indent="-210611" algn="l" defTabSz="84236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80052" indent="-210611" algn="l" defTabSz="84236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42364" rtl="0" eaLnBrk="1" latinLnBrk="0" hangingPunct="1">
        <a:defRPr sz="1700" kern="1200">
          <a:solidFill>
            <a:schemeClr val="tx1"/>
          </a:solidFill>
          <a:latin typeface="+mn-lt"/>
          <a:ea typeface="+mn-ea"/>
          <a:cs typeface="+mn-cs"/>
        </a:defRPr>
      </a:lvl1pPr>
      <a:lvl2pPr marL="421197" algn="l" defTabSz="842364" rtl="0" eaLnBrk="1" latinLnBrk="0" hangingPunct="1">
        <a:defRPr sz="1700" kern="1200">
          <a:solidFill>
            <a:schemeClr val="tx1"/>
          </a:solidFill>
          <a:latin typeface="+mn-lt"/>
          <a:ea typeface="+mn-ea"/>
          <a:cs typeface="+mn-cs"/>
        </a:defRPr>
      </a:lvl2pPr>
      <a:lvl3pPr marL="842364" algn="l" defTabSz="842364" rtl="0" eaLnBrk="1" latinLnBrk="0" hangingPunct="1">
        <a:defRPr sz="1700" kern="1200">
          <a:solidFill>
            <a:schemeClr val="tx1"/>
          </a:solidFill>
          <a:latin typeface="+mn-lt"/>
          <a:ea typeface="+mn-ea"/>
          <a:cs typeface="+mn-cs"/>
        </a:defRPr>
      </a:lvl3pPr>
      <a:lvl4pPr marL="1263548" algn="l" defTabSz="842364" rtl="0" eaLnBrk="1" latinLnBrk="0" hangingPunct="1">
        <a:defRPr sz="1700" kern="1200">
          <a:solidFill>
            <a:schemeClr val="tx1"/>
          </a:solidFill>
          <a:latin typeface="+mn-lt"/>
          <a:ea typeface="+mn-ea"/>
          <a:cs typeface="+mn-cs"/>
        </a:defRPr>
      </a:lvl4pPr>
      <a:lvl5pPr marL="1684730" algn="l" defTabSz="842364" rtl="0" eaLnBrk="1" latinLnBrk="0" hangingPunct="1">
        <a:defRPr sz="1700" kern="1200">
          <a:solidFill>
            <a:schemeClr val="tx1"/>
          </a:solidFill>
          <a:latin typeface="+mn-lt"/>
          <a:ea typeface="+mn-ea"/>
          <a:cs typeface="+mn-cs"/>
        </a:defRPr>
      </a:lvl5pPr>
      <a:lvl6pPr marL="2105915" algn="l" defTabSz="842364" rtl="0" eaLnBrk="1" latinLnBrk="0" hangingPunct="1">
        <a:defRPr sz="1700" kern="1200">
          <a:solidFill>
            <a:schemeClr val="tx1"/>
          </a:solidFill>
          <a:latin typeface="+mn-lt"/>
          <a:ea typeface="+mn-ea"/>
          <a:cs typeface="+mn-cs"/>
        </a:defRPr>
      </a:lvl6pPr>
      <a:lvl7pPr marL="2527092" algn="l" defTabSz="842364" rtl="0" eaLnBrk="1" latinLnBrk="0" hangingPunct="1">
        <a:defRPr sz="1700" kern="1200">
          <a:solidFill>
            <a:schemeClr val="tx1"/>
          </a:solidFill>
          <a:latin typeface="+mn-lt"/>
          <a:ea typeface="+mn-ea"/>
          <a:cs typeface="+mn-cs"/>
        </a:defRPr>
      </a:lvl7pPr>
      <a:lvl8pPr marL="2948277" algn="l" defTabSz="842364" rtl="0" eaLnBrk="1" latinLnBrk="0" hangingPunct="1">
        <a:defRPr sz="1700" kern="1200">
          <a:solidFill>
            <a:schemeClr val="tx1"/>
          </a:solidFill>
          <a:latin typeface="+mn-lt"/>
          <a:ea typeface="+mn-ea"/>
          <a:cs typeface="+mn-cs"/>
        </a:defRPr>
      </a:lvl8pPr>
      <a:lvl9pPr marL="3369461" algn="l" defTabSz="84236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vmlDrawing" Target="../drawings/vmlDrawing122.v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hyperlink" Target="http://www.pestalozzischule-leverkusen.de/" TargetMode="External"/><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hyperlink" Target="http://www.schule-an-der-wupper.de/" TargetMode="External"/><Relationship Id="rId2" Type="http://schemas.openxmlformats.org/officeDocument/2006/relationships/diagramData" Target="../diagrams/data36.xml"/><Relationship Id="rId1" Type="http://schemas.openxmlformats.org/officeDocument/2006/relationships/slideLayout" Target="../slideLayouts/slideLayout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hyperlink" Target="http://www.kuekelhaus-schule.de/" TargetMode="External"/><Relationship Id="rId2" Type="http://schemas.openxmlformats.org/officeDocument/2006/relationships/diagramData" Target="../diagrams/data37.xml"/><Relationship Id="rId1" Type="http://schemas.openxmlformats.org/officeDocument/2006/relationships/slideLayout" Target="../slideLayouts/slideLayout1.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0F533301-70C1-4C87-8BB5-7EBDCAA22127}" type="slidenum">
              <a:rPr lang="de-DE" smtClean="0"/>
              <a:pPr defTabSz="904875" fontAlgn="base">
                <a:spcBef>
                  <a:spcPct val="0"/>
                </a:spcBef>
                <a:spcAft>
                  <a:spcPct val="0"/>
                </a:spcAft>
              </a:pPr>
              <a:t>1</a:t>
            </a:fld>
            <a:endParaRPr lang="de-DE"/>
          </a:p>
        </p:txBody>
      </p:sp>
      <p:sp>
        <p:nvSpPr>
          <p:cNvPr id="6" name="Rectangle 2"/>
          <p:cNvSpPr txBox="1">
            <a:spLocks noChangeArrowheads="1"/>
          </p:cNvSpPr>
          <p:nvPr/>
        </p:nvSpPr>
        <p:spPr bwMode="auto">
          <a:xfrm>
            <a:off x="523875" y="692150"/>
            <a:ext cx="7577138" cy="1223963"/>
          </a:xfrm>
          <a:prstGeom prst="rect">
            <a:avLst/>
          </a:prstGeom>
          <a:ln>
            <a:miter lim="800000"/>
            <a:headEnd/>
            <a:tailEnd/>
          </a:ln>
        </p:spPr>
        <p:txBody>
          <a:bodyPr lIns="90626" tIns="45317" rIns="90626" bIns="45317"/>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de-DE" sz="2000" b="1" dirty="0">
                <a:solidFill>
                  <a:srgbClr val="00FF00"/>
                </a:solidFill>
                <a:latin typeface="Arial" pitchFamily="34" charset="0"/>
                <a:cs typeface="Arial" pitchFamily="34" charset="0"/>
              </a:rPr>
              <a:t/>
            </a:r>
            <a:br>
              <a:rPr lang="de-DE" sz="2000" b="1" dirty="0">
                <a:solidFill>
                  <a:srgbClr val="00FF00"/>
                </a:solidFill>
                <a:latin typeface="Arial" pitchFamily="34" charset="0"/>
                <a:cs typeface="Arial" pitchFamily="34" charset="0"/>
              </a:rPr>
            </a:br>
            <a:endParaRPr lang="de-DE" sz="900" b="1" dirty="0">
              <a:solidFill>
                <a:schemeClr val="bg1">
                  <a:lumMod val="50000"/>
                </a:schemeClr>
              </a:solidFill>
              <a:latin typeface="+mn-lt"/>
              <a:cs typeface="Arial" pitchFamily="34" charset="0"/>
            </a:endParaRPr>
          </a:p>
        </p:txBody>
      </p:sp>
      <p:graphicFrame>
        <p:nvGraphicFramePr>
          <p:cNvPr id="7" name="Diagramm 6"/>
          <p:cNvGraphicFramePr/>
          <p:nvPr>
            <p:extLst>
              <p:ext uri="{D42A27DB-BD31-4B8C-83A1-F6EECF244321}">
                <p14:modId xmlns:p14="http://schemas.microsoft.com/office/powerpoint/2010/main" val="1316689998"/>
              </p:ext>
            </p:extLst>
          </p:nvPr>
        </p:nvGraphicFramePr>
        <p:xfrm>
          <a:off x="251520" y="1052736"/>
          <a:ext cx="878497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1812"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EC1A7A3C-1C4B-4ED3-8C5F-F7F82B87603F}" type="datetime1">
              <a:rPr lang="de-DE" smtClean="0"/>
              <a:pPr defTabSz="904875" fontAlgn="base">
                <a:spcBef>
                  <a:spcPct val="0"/>
                </a:spcBef>
                <a:spcAft>
                  <a:spcPct val="0"/>
                </a:spcAft>
              </a:pPr>
              <a:t>30.10.2020</a:t>
            </a:fld>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10</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39713" y="2941954"/>
            <a:ext cx="8352767" cy="2292935"/>
          </a:xfrm>
          <a:prstGeom prst="rect">
            <a:avLst/>
          </a:prstGeom>
          <a:noFill/>
          <a:ln w="9525">
            <a:noFill/>
            <a:miter lim="800000"/>
            <a:headEnd/>
            <a:tailEnd/>
          </a:ln>
        </p:spPr>
        <p:txBody>
          <a:bodyPr wrap="square">
            <a:spAutoFit/>
          </a:bodyPr>
          <a:lstStyle/>
          <a:p>
            <a:r>
              <a:rPr lang="de-DE" sz="1900" dirty="0" err="1">
                <a:latin typeface="+mn-lt"/>
              </a:rPr>
              <a:t>SuS</a:t>
            </a:r>
            <a:r>
              <a:rPr lang="de-DE" sz="1900" dirty="0">
                <a:latin typeface="+mn-lt"/>
              </a:rPr>
              <a:t> wählen – je nach Möglichkeiten der Schule</a:t>
            </a:r>
          </a:p>
          <a:p>
            <a:endParaRPr lang="de-DE" sz="1900" dirty="0">
              <a:latin typeface="+mn-lt"/>
            </a:endParaRPr>
          </a:p>
          <a:p>
            <a:pPr marL="342900" indent="-342900">
              <a:spcAft>
                <a:spcPts val="400"/>
              </a:spcAft>
              <a:buFont typeface="Symbol" panose="05050102010706020507" pitchFamily="18" charset="2"/>
              <a:buChar char="-"/>
            </a:pPr>
            <a:r>
              <a:rPr lang="de-DE" sz="1900" dirty="0">
                <a:latin typeface="+mn-lt"/>
              </a:rPr>
              <a:t>Fortsetzung der zweiten Fremdsprache</a:t>
            </a:r>
          </a:p>
          <a:p>
            <a:pPr marL="342900" indent="-342900">
              <a:spcAft>
                <a:spcPts val="400"/>
              </a:spcAft>
              <a:buFont typeface="Symbol" panose="05050102010706020507" pitchFamily="18" charset="2"/>
              <a:buChar char="-"/>
            </a:pPr>
            <a:r>
              <a:rPr lang="de-DE" sz="1900" dirty="0">
                <a:latin typeface="+mn-lt"/>
              </a:rPr>
              <a:t>einen naturwissenschaftlich-technischen Schwerpunkt mit den Fächern Biologie, Chemie, Physik, Technik oder Informatik</a:t>
            </a:r>
          </a:p>
          <a:p>
            <a:pPr marL="342900" indent="-342900">
              <a:spcAft>
                <a:spcPts val="400"/>
              </a:spcAft>
              <a:buFont typeface="Symbol" panose="05050102010706020507" pitchFamily="18" charset="2"/>
              <a:buChar char="-"/>
            </a:pPr>
            <a:r>
              <a:rPr lang="de-DE" sz="1900" dirty="0">
                <a:latin typeface="+mn-lt"/>
              </a:rPr>
              <a:t>einen sozialwissenschaftlichen Schwerpunkt </a:t>
            </a:r>
          </a:p>
          <a:p>
            <a:pPr marL="342900" indent="-342900">
              <a:buFont typeface="Symbol" panose="05050102010706020507" pitchFamily="18" charset="2"/>
              <a:buChar char="-"/>
            </a:pPr>
            <a:r>
              <a:rPr lang="de-DE" sz="1900" dirty="0">
                <a:latin typeface="+mn-lt"/>
              </a:rPr>
              <a:t>einen musisch-künstlerischen Schwerpunkt mit den Fächern Musik oder Kunst.</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363293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11</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39713" y="2636912"/>
            <a:ext cx="8208589" cy="3308598"/>
          </a:xfrm>
          <a:prstGeom prst="rect">
            <a:avLst/>
          </a:prstGeom>
          <a:noFill/>
          <a:ln w="9525">
            <a:noFill/>
            <a:miter lim="800000"/>
            <a:headEnd/>
            <a:tailEnd/>
          </a:ln>
        </p:spPr>
        <p:txBody>
          <a:bodyPr wrap="square">
            <a:spAutoFit/>
          </a:bodyPr>
          <a:lstStyle/>
          <a:p>
            <a:r>
              <a:rPr lang="de-DE" sz="1900" b="1" dirty="0">
                <a:latin typeface="+mn-lt"/>
              </a:rPr>
              <a:t>Abschlüsse</a:t>
            </a:r>
          </a:p>
          <a:p>
            <a:endParaRPr lang="de-DE" sz="1900" dirty="0">
              <a:latin typeface="+mn-lt"/>
            </a:endParaRPr>
          </a:p>
          <a:p>
            <a:r>
              <a:rPr lang="de-DE" sz="1900" dirty="0">
                <a:latin typeface="+mn-lt"/>
              </a:rPr>
              <a:t>In der Realschule können alle Abschlüsse der Sekundarstufe I erworben werden:</a:t>
            </a:r>
          </a:p>
          <a:p>
            <a:endParaRPr lang="de-DE" sz="1900" dirty="0">
              <a:latin typeface="+mn-lt"/>
            </a:endParaRPr>
          </a:p>
          <a:p>
            <a:pPr marL="342900" indent="-342900">
              <a:buFont typeface="Arial" panose="020B0604020202020204" pitchFamily="34" charset="0"/>
              <a:buChar char="•"/>
            </a:pPr>
            <a:r>
              <a:rPr lang="de-DE" sz="1900" dirty="0">
                <a:latin typeface="+mn-lt"/>
              </a:rPr>
              <a:t>ein dem Hauptschulabschluss (nach Klasse 9) gleichwertiger Abschluss</a:t>
            </a:r>
          </a:p>
          <a:p>
            <a:pPr marL="342900" indent="-342900">
              <a:buFont typeface="Arial" panose="020B0604020202020204" pitchFamily="34" charset="0"/>
              <a:buChar char="•"/>
            </a:pPr>
            <a:r>
              <a:rPr lang="de-DE" sz="1900" dirty="0">
                <a:latin typeface="+mn-lt"/>
              </a:rPr>
              <a:t>ein dem Hauptschulabschluss nach Klasse 10 gleichwertiger Abschluss</a:t>
            </a:r>
          </a:p>
          <a:p>
            <a:pPr marL="342900" indent="-342900">
              <a:buFont typeface="Arial" panose="020B0604020202020204" pitchFamily="34" charset="0"/>
              <a:buChar char="•"/>
            </a:pPr>
            <a:r>
              <a:rPr lang="de-DE" sz="1900" dirty="0">
                <a:latin typeface="+mn-lt"/>
              </a:rPr>
              <a:t>mittlere Schulabschluss (Fachoberschulreife).</a:t>
            </a:r>
          </a:p>
          <a:p>
            <a:endParaRPr lang="de-DE" sz="1900" dirty="0">
              <a:latin typeface="+mn-lt"/>
            </a:endParaRPr>
          </a:p>
          <a:p>
            <a:r>
              <a:rPr lang="de-DE" sz="1900" dirty="0">
                <a:latin typeface="+mn-lt"/>
              </a:rPr>
              <a:t>Der mittlere Schulabschluss berechtigt bei mindestens befriedigenden Leistungen </a:t>
            </a:r>
          </a:p>
          <a:p>
            <a:r>
              <a:rPr lang="de-DE" sz="1900" dirty="0">
                <a:latin typeface="+mn-lt"/>
              </a:rPr>
              <a:t>in allen Fächern zum Besuch der gymnasialen Oberstufe des Gymnasiums, </a:t>
            </a:r>
          </a:p>
          <a:p>
            <a:r>
              <a:rPr lang="de-DE" sz="1900" dirty="0">
                <a:latin typeface="+mn-lt"/>
              </a:rPr>
              <a:t>der Gesamtschule oder des Beruflichen Gymnasiums am Berufskolleg. </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294086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12</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39713" y="2870728"/>
            <a:ext cx="8208589" cy="3016210"/>
          </a:xfrm>
          <a:prstGeom prst="rect">
            <a:avLst/>
          </a:prstGeom>
          <a:noFill/>
          <a:ln w="9525">
            <a:noFill/>
            <a:miter lim="800000"/>
            <a:headEnd/>
            <a:tailEnd/>
          </a:ln>
        </p:spPr>
        <p:txBody>
          <a:bodyPr wrap="square">
            <a:spAutoFit/>
          </a:bodyPr>
          <a:lstStyle/>
          <a:p>
            <a:r>
              <a:rPr lang="de-DE" sz="1900" b="1" dirty="0">
                <a:latin typeface="+mn-lt"/>
              </a:rPr>
              <a:t>Abschlüsse</a:t>
            </a:r>
          </a:p>
          <a:p>
            <a:endParaRPr lang="de-DE" sz="1900" dirty="0">
              <a:latin typeface="+mn-lt"/>
            </a:endParaRPr>
          </a:p>
          <a:p>
            <a:r>
              <a:rPr lang="de-DE" sz="1900" dirty="0">
                <a:latin typeface="+mn-lt"/>
              </a:rPr>
              <a:t>Sind die Leistungen besonders gut und hat die Schülerin oder der Schüler ab der </a:t>
            </a:r>
          </a:p>
          <a:p>
            <a:r>
              <a:rPr lang="de-DE" sz="1900" dirty="0">
                <a:latin typeface="+mn-lt"/>
              </a:rPr>
              <a:t>Klasse 7 bis zum Ende der Klasse 10 am Unterricht einer zweiten Fremdsprache </a:t>
            </a:r>
          </a:p>
          <a:p>
            <a:r>
              <a:rPr lang="de-DE" sz="1900" dirty="0">
                <a:latin typeface="+mn-lt"/>
              </a:rPr>
              <a:t>teilgenommen, ist der direkte Übergang in die Qualifikationsphase der gymnasialen Oberstufe an einem Gymnasium oder einer Gesamtschule möglich.</a:t>
            </a:r>
          </a:p>
          <a:p>
            <a:endParaRPr lang="de-DE" sz="1900" dirty="0">
              <a:latin typeface="+mn-lt"/>
            </a:endParaRPr>
          </a:p>
          <a:p>
            <a:r>
              <a:rPr lang="de-DE" sz="1900" dirty="0">
                <a:latin typeface="+mn-lt"/>
              </a:rPr>
              <a:t>Die Realschulen der Stadt Leverkusen kooperieren im Hinblick auf die möglichen </a:t>
            </a:r>
          </a:p>
          <a:p>
            <a:r>
              <a:rPr lang="de-DE" sz="1900" dirty="0">
                <a:latin typeface="+mn-lt"/>
              </a:rPr>
              <a:t>Übergänge ihrer </a:t>
            </a:r>
            <a:r>
              <a:rPr lang="de-DE" sz="1900" dirty="0" err="1">
                <a:latin typeface="+mn-lt"/>
              </a:rPr>
              <a:t>SuS</a:t>
            </a:r>
            <a:r>
              <a:rPr lang="de-DE" sz="1900" dirty="0">
                <a:latin typeface="+mn-lt"/>
              </a:rPr>
              <a:t> in die Sekundarstufe II mit den Gesamtschulen, Gymnasien und Berufskollegs der Region.</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379050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0F533301-70C1-4C87-8BB5-7EBDCAA22127}" type="slidenum">
              <a:rPr lang="de-DE" smtClean="0"/>
              <a:pPr defTabSz="904875" fontAlgn="base">
                <a:spcBef>
                  <a:spcPct val="0"/>
                </a:spcBef>
                <a:spcAft>
                  <a:spcPct val="0"/>
                </a:spcAft>
              </a:pPr>
              <a:t>13</a:t>
            </a:fld>
            <a:endParaRPr lang="de-DE"/>
          </a:p>
        </p:txBody>
      </p:sp>
      <p:sp>
        <p:nvSpPr>
          <p:cNvPr id="6" name="Rectangle 2"/>
          <p:cNvSpPr txBox="1">
            <a:spLocks noChangeArrowheads="1"/>
          </p:cNvSpPr>
          <p:nvPr/>
        </p:nvSpPr>
        <p:spPr bwMode="auto">
          <a:xfrm>
            <a:off x="523875" y="692150"/>
            <a:ext cx="7577138" cy="1223963"/>
          </a:xfrm>
          <a:prstGeom prst="rect">
            <a:avLst/>
          </a:prstGeom>
          <a:ln>
            <a:miter lim="800000"/>
            <a:headEnd/>
            <a:tailEnd/>
          </a:ln>
        </p:spPr>
        <p:txBody>
          <a:bodyPr lIns="90626" tIns="45317" rIns="90626" bIns="45317"/>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de-DE" sz="2000" b="1" dirty="0">
                <a:solidFill>
                  <a:srgbClr val="00FF00"/>
                </a:solidFill>
                <a:latin typeface="Arial" pitchFamily="34" charset="0"/>
                <a:cs typeface="Arial" pitchFamily="34" charset="0"/>
              </a:rPr>
              <a:t/>
            </a:r>
            <a:br>
              <a:rPr lang="de-DE" sz="2000" b="1" dirty="0">
                <a:solidFill>
                  <a:srgbClr val="00FF00"/>
                </a:solidFill>
                <a:latin typeface="Arial" pitchFamily="34" charset="0"/>
                <a:cs typeface="Arial" pitchFamily="34" charset="0"/>
              </a:rPr>
            </a:br>
            <a:endParaRPr lang="de-DE" sz="900" b="1" dirty="0">
              <a:solidFill>
                <a:schemeClr val="bg1">
                  <a:lumMod val="50000"/>
                </a:schemeClr>
              </a:solidFill>
              <a:latin typeface="+mn-lt"/>
              <a:cs typeface="Arial" pitchFamily="34" charset="0"/>
            </a:endParaRPr>
          </a:p>
        </p:txBody>
      </p:sp>
      <p:graphicFrame>
        <p:nvGraphicFramePr>
          <p:cNvPr id="7" name="Diagramm 6"/>
          <p:cNvGraphicFramePr/>
          <p:nvPr>
            <p:extLst>
              <p:ext uri="{D42A27DB-BD31-4B8C-83A1-F6EECF244321}">
                <p14:modId xmlns:p14="http://schemas.microsoft.com/office/powerpoint/2010/main" val="2269058201"/>
              </p:ext>
            </p:extLst>
          </p:nvPr>
        </p:nvGraphicFramePr>
        <p:xfrm>
          <a:off x="342229" y="1232756"/>
          <a:ext cx="878497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1812"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EC1A7A3C-1C4B-4ED3-8C5F-F7F82B87603F}" type="datetime1">
              <a:rPr lang="de-DE" smtClean="0"/>
              <a:pPr defTabSz="904875" fontAlgn="base">
                <a:spcBef>
                  <a:spcPct val="0"/>
                </a:spcBef>
                <a:spcAft>
                  <a:spcPct val="0"/>
                </a:spcAft>
              </a:pPr>
              <a:t>30.10.2020</a:t>
            </a:fld>
            <a:endParaRPr lang="de-DE"/>
          </a:p>
        </p:txBody>
      </p:sp>
    </p:spTree>
    <p:extLst>
      <p:ext uri="{BB962C8B-B14F-4D97-AF65-F5344CB8AC3E}">
        <p14:creationId xmlns:p14="http://schemas.microsoft.com/office/powerpoint/2010/main" val="273959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14</a:t>
            </a:fld>
            <a:endParaRPr lang="de-DE"/>
          </a:p>
        </p:txBody>
      </p:sp>
      <p:graphicFrame>
        <p:nvGraphicFramePr>
          <p:cNvPr id="7" name="Diagramm 6"/>
          <p:cNvGraphicFramePr/>
          <p:nvPr>
            <p:extLst>
              <p:ext uri="{D42A27DB-BD31-4B8C-83A1-F6EECF244321}">
                <p14:modId xmlns:p14="http://schemas.microsoft.com/office/powerpoint/2010/main" val="80412140"/>
              </p:ext>
            </p:extLst>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462941" y="3212976"/>
            <a:ext cx="8208589" cy="1846659"/>
          </a:xfrm>
          <a:prstGeom prst="rect">
            <a:avLst/>
          </a:prstGeom>
          <a:noFill/>
          <a:ln w="9525">
            <a:noFill/>
            <a:miter lim="800000"/>
            <a:headEnd/>
            <a:tailEnd/>
          </a:ln>
        </p:spPr>
        <p:txBody>
          <a:bodyPr wrap="square">
            <a:spAutoFit/>
          </a:bodyPr>
          <a:lstStyle/>
          <a:p>
            <a:pPr marL="342900" indent="-342900">
              <a:buFont typeface="Symbol" panose="05050102010706020507" pitchFamily="18" charset="2"/>
              <a:buChar char="-"/>
              <a:defRPr/>
            </a:pPr>
            <a:r>
              <a:rPr lang="de-DE" sz="1900" dirty="0">
                <a:latin typeface="+mn-lt"/>
              </a:rPr>
              <a:t>Das Gymnasium vermittelt eine vertiefte allgemeine Bildung, die für ein Hochschulstudium notwendig ist, aber auch für eine berufliche Ausbildung qualifiziert.</a:t>
            </a:r>
          </a:p>
          <a:p>
            <a:pPr>
              <a:defRPr/>
            </a:pPr>
            <a:endParaRPr lang="de-DE" sz="1900" dirty="0">
              <a:latin typeface="+mn-lt"/>
            </a:endParaRPr>
          </a:p>
          <a:p>
            <a:pPr marL="342900" indent="-342900">
              <a:buFont typeface="Symbol" panose="05050102010706020507" pitchFamily="18" charset="2"/>
              <a:buChar char="-"/>
              <a:defRPr/>
            </a:pPr>
            <a:r>
              <a:rPr lang="de-DE" sz="1900" dirty="0">
                <a:latin typeface="+mn-lt"/>
              </a:rPr>
              <a:t>Es umfasst in einem durchgehenden  Bildungsgang die Klassen 5 bis 10 (Sekundarstufe I) und 11 bis 13 (gymnasiale Oberstufe).</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2166547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15</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39713" y="2428424"/>
            <a:ext cx="8496783" cy="3831818"/>
          </a:xfrm>
          <a:prstGeom prst="rect">
            <a:avLst/>
          </a:prstGeom>
          <a:noFill/>
          <a:ln w="9525">
            <a:noFill/>
            <a:miter lim="800000"/>
            <a:headEnd/>
            <a:tailEnd/>
          </a:ln>
        </p:spPr>
        <p:txBody>
          <a:bodyPr wrap="square">
            <a:spAutoFit/>
          </a:bodyPr>
          <a:lstStyle/>
          <a:p>
            <a:r>
              <a:rPr lang="de-DE" dirty="0">
                <a:latin typeface="+mn-lt"/>
              </a:rPr>
              <a:t>Der Unterricht in der Sekundarstufe I wird in folgenden Fächern und </a:t>
            </a:r>
          </a:p>
          <a:p>
            <a:r>
              <a:rPr lang="de-DE" dirty="0">
                <a:latin typeface="+mn-lt"/>
              </a:rPr>
              <a:t>Lernbereichen erteilt:</a:t>
            </a:r>
          </a:p>
          <a:p>
            <a:pPr marL="342900" indent="-342900">
              <a:lnSpc>
                <a:spcPct val="150000"/>
              </a:lnSpc>
              <a:buFont typeface="Symbol" panose="05050102010706020507" pitchFamily="18" charset="2"/>
              <a:buChar char="-"/>
            </a:pPr>
            <a:r>
              <a:rPr lang="de-DE" dirty="0">
                <a:latin typeface="+mn-lt"/>
              </a:rPr>
              <a:t>Deutsch</a:t>
            </a:r>
          </a:p>
          <a:p>
            <a:pPr marL="342900" indent="-342900">
              <a:buFont typeface="Symbol" panose="05050102010706020507" pitchFamily="18" charset="2"/>
              <a:buChar char="-"/>
            </a:pPr>
            <a:r>
              <a:rPr lang="de-DE" dirty="0">
                <a:latin typeface="+mn-lt"/>
              </a:rPr>
              <a:t>Mathematik</a:t>
            </a:r>
          </a:p>
          <a:p>
            <a:pPr marL="342900" indent="-342900">
              <a:buFont typeface="Symbol" panose="05050102010706020507" pitchFamily="18" charset="2"/>
              <a:buChar char="-"/>
            </a:pPr>
            <a:r>
              <a:rPr lang="de-DE" dirty="0">
                <a:latin typeface="+mn-lt"/>
              </a:rPr>
              <a:t>Englisch</a:t>
            </a:r>
          </a:p>
          <a:p>
            <a:pPr marL="342900" indent="-342900">
              <a:buFont typeface="Symbol" panose="05050102010706020507" pitchFamily="18" charset="2"/>
              <a:buChar char="-"/>
            </a:pPr>
            <a:r>
              <a:rPr lang="de-DE" dirty="0">
                <a:latin typeface="+mn-lt"/>
              </a:rPr>
              <a:t>zweite Fremdsprache</a:t>
            </a:r>
          </a:p>
          <a:p>
            <a:pPr marL="342900" indent="-342900">
              <a:buFont typeface="Symbol" panose="05050102010706020507" pitchFamily="18" charset="2"/>
              <a:buChar char="-"/>
            </a:pPr>
            <a:r>
              <a:rPr lang="de-DE" dirty="0">
                <a:latin typeface="+mn-lt"/>
              </a:rPr>
              <a:t>ggf. dritte Fremdsprache</a:t>
            </a:r>
          </a:p>
          <a:p>
            <a:pPr marL="342900" indent="-342900">
              <a:buFont typeface="Symbol" panose="05050102010706020507" pitchFamily="18" charset="2"/>
              <a:buChar char="-"/>
            </a:pPr>
            <a:r>
              <a:rPr lang="de-DE" dirty="0">
                <a:latin typeface="+mn-lt"/>
              </a:rPr>
              <a:t>Naturwissenschaften (Biologie, Physik, Chemie)</a:t>
            </a:r>
          </a:p>
          <a:p>
            <a:pPr marL="342900" indent="-342900">
              <a:buFont typeface="Symbol" panose="05050102010706020507" pitchFamily="18" charset="2"/>
              <a:buChar char="-"/>
            </a:pPr>
            <a:r>
              <a:rPr lang="de-DE" dirty="0">
                <a:latin typeface="+mn-lt"/>
              </a:rPr>
              <a:t>Informatik</a:t>
            </a:r>
          </a:p>
          <a:p>
            <a:pPr marL="342900" indent="-342900">
              <a:buFont typeface="Symbol" panose="05050102010706020507" pitchFamily="18" charset="2"/>
              <a:buChar char="-"/>
            </a:pPr>
            <a:r>
              <a:rPr lang="de-DE" dirty="0">
                <a:latin typeface="+mn-lt"/>
              </a:rPr>
              <a:t>Gesellschaftslehre (Geschichte, Wirtschaft-Politik, Erdkunde)</a:t>
            </a:r>
          </a:p>
          <a:p>
            <a:pPr marL="342900" indent="-342900">
              <a:buFont typeface="Symbol" panose="05050102010706020507" pitchFamily="18" charset="2"/>
              <a:buChar char="-"/>
            </a:pPr>
            <a:r>
              <a:rPr lang="de-DE" dirty="0">
                <a:latin typeface="+mn-lt"/>
              </a:rPr>
              <a:t>Kunst, Musik</a:t>
            </a:r>
          </a:p>
          <a:p>
            <a:pPr marL="342900" indent="-342900">
              <a:buFont typeface="Symbol" panose="05050102010706020507" pitchFamily="18" charset="2"/>
              <a:buChar char="-"/>
            </a:pPr>
            <a:r>
              <a:rPr lang="de-DE" dirty="0">
                <a:latin typeface="+mn-lt"/>
              </a:rPr>
              <a:t>Religionslehre und als Ersatzfach Praktische Philosophie</a:t>
            </a:r>
          </a:p>
          <a:p>
            <a:pPr marL="342900" indent="-342900">
              <a:buFont typeface="Symbol" panose="05050102010706020507" pitchFamily="18" charset="2"/>
              <a:buChar char="-"/>
            </a:pPr>
            <a:r>
              <a:rPr lang="de-DE" dirty="0">
                <a:latin typeface="+mn-lt"/>
              </a:rPr>
              <a:t>Sport</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397905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16</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39713" y="2524013"/>
            <a:ext cx="8496783" cy="3898503"/>
          </a:xfrm>
          <a:prstGeom prst="rect">
            <a:avLst/>
          </a:prstGeom>
          <a:noFill/>
          <a:ln w="9525">
            <a:noFill/>
            <a:miter lim="800000"/>
            <a:headEnd/>
            <a:tailEnd/>
          </a:ln>
        </p:spPr>
        <p:txBody>
          <a:bodyPr wrap="square">
            <a:spAutoFit/>
          </a:bodyPr>
          <a:lstStyle/>
          <a:p>
            <a:pPr marL="285750" indent="-285750">
              <a:spcAft>
                <a:spcPts val="400"/>
              </a:spcAft>
              <a:buFont typeface="Symbol" panose="05050102010706020507" pitchFamily="18" charset="2"/>
              <a:buChar char="-"/>
            </a:pPr>
            <a:r>
              <a:rPr lang="de-DE" dirty="0">
                <a:latin typeface="+mn-lt"/>
              </a:rPr>
              <a:t>Englisch wird ab Klasse 5 als erste Fremdsprache fortgeführt. </a:t>
            </a:r>
          </a:p>
          <a:p>
            <a:pPr marL="285750" indent="-285750">
              <a:spcAft>
                <a:spcPts val="400"/>
              </a:spcAft>
              <a:buFont typeface="Symbol" panose="05050102010706020507" pitchFamily="18" charset="2"/>
              <a:buChar char="-"/>
            </a:pPr>
            <a:r>
              <a:rPr lang="de-DE" dirty="0">
                <a:latin typeface="+mn-lt"/>
              </a:rPr>
              <a:t>Ab Klasse 7 wird eine zweite Fremdsprache unterrichtet. Dies kann eine weitere moderne Fremdsprache oder Latein sein. </a:t>
            </a:r>
          </a:p>
          <a:p>
            <a:pPr marL="285750" indent="-285750">
              <a:spcAft>
                <a:spcPts val="400"/>
              </a:spcAft>
              <a:buFont typeface="Symbol" panose="05050102010706020507" pitchFamily="18" charset="2"/>
              <a:buChar char="-"/>
            </a:pPr>
            <a:r>
              <a:rPr lang="de-DE" dirty="0">
                <a:latin typeface="+mn-lt"/>
              </a:rPr>
              <a:t>In manchen Gymnasien besteht auch die Möglichkeit bereits in Klasse 5 neben Englisch mit der zweiten Fremdsprache zu beginnen.</a:t>
            </a:r>
          </a:p>
          <a:p>
            <a:pPr marL="285750" indent="-285750">
              <a:spcAft>
                <a:spcPts val="400"/>
              </a:spcAft>
              <a:buFont typeface="Symbol" panose="05050102010706020507" pitchFamily="18" charset="2"/>
              <a:buChar char="-"/>
            </a:pPr>
            <a:r>
              <a:rPr lang="de-DE" dirty="0">
                <a:latin typeface="+mn-lt"/>
              </a:rPr>
              <a:t>An manchen Gymnasien werden zudem bilinguale Bildungsgänge angeboten. Neben der Anfangsfremdsprache werden hier die Fächer Geschichte, Politik, Erdkunde und Biologie in Englisch bzw. die Fächer Geschichte, Politik und Erdkunde in Französisch unterrichtet.</a:t>
            </a:r>
          </a:p>
          <a:p>
            <a:pPr marL="285750" indent="-285750">
              <a:buFont typeface="Symbol" panose="05050102010706020507" pitchFamily="18" charset="2"/>
              <a:buChar char="-"/>
            </a:pPr>
            <a:r>
              <a:rPr lang="de-DE" dirty="0">
                <a:latin typeface="+mn-lt"/>
              </a:rPr>
              <a:t>Einige Gymnasien bieten ein besonderes MINT-Profil (Mathematik, Informatik, Naturwissenschaften, Technik) an. Die Intensivierung und Beschleunigung des Lernens in den MINT-Fächern wird durch Ergänzungsstunden und projektbezogenes Arbeiten sichergestellt.</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433465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17</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39713" y="2524013"/>
            <a:ext cx="8496783" cy="3016210"/>
          </a:xfrm>
          <a:prstGeom prst="rect">
            <a:avLst/>
          </a:prstGeom>
          <a:noFill/>
          <a:ln w="9525">
            <a:noFill/>
            <a:miter lim="800000"/>
            <a:headEnd/>
            <a:tailEnd/>
          </a:ln>
        </p:spPr>
        <p:txBody>
          <a:bodyPr wrap="square">
            <a:spAutoFit/>
          </a:bodyPr>
          <a:lstStyle/>
          <a:p>
            <a:r>
              <a:rPr lang="de-DE" sz="1900" dirty="0">
                <a:latin typeface="+mn-lt"/>
              </a:rPr>
              <a:t>Ab Klasse 9 bietet jedes Gymnasium verschiedene Kurse im Wahlpflichtbereich an.</a:t>
            </a:r>
          </a:p>
          <a:p>
            <a:endParaRPr lang="de-DE" sz="1900" dirty="0">
              <a:latin typeface="+mn-lt"/>
            </a:endParaRPr>
          </a:p>
          <a:p>
            <a:r>
              <a:rPr lang="de-DE" sz="1900" dirty="0">
                <a:latin typeface="+mn-lt"/>
              </a:rPr>
              <a:t>Hier haben die </a:t>
            </a:r>
            <a:r>
              <a:rPr lang="de-DE" sz="1900" dirty="0" err="1">
                <a:latin typeface="+mn-lt"/>
              </a:rPr>
              <a:t>SuS</a:t>
            </a:r>
            <a:r>
              <a:rPr lang="de-DE" sz="1900" dirty="0">
                <a:latin typeface="+mn-lt"/>
              </a:rPr>
              <a:t> die Möglichkeit, nach eigenem Interesse zu wählen:</a:t>
            </a:r>
          </a:p>
          <a:p>
            <a:pPr marL="342900" indent="-342900">
              <a:buFont typeface="Symbol" panose="05050102010706020507" pitchFamily="18" charset="2"/>
              <a:buChar char="-"/>
            </a:pPr>
            <a:r>
              <a:rPr lang="de-DE" sz="1900" dirty="0">
                <a:latin typeface="+mn-lt"/>
              </a:rPr>
              <a:t>eine dritte Fremdsprache,</a:t>
            </a:r>
          </a:p>
          <a:p>
            <a:pPr marL="342900" indent="-342900">
              <a:buFont typeface="Symbol" panose="05050102010706020507" pitchFamily="18" charset="2"/>
              <a:buChar char="-"/>
            </a:pPr>
            <a:r>
              <a:rPr lang="de-DE" sz="1900" dirty="0">
                <a:latin typeface="+mn-lt"/>
              </a:rPr>
              <a:t>ein Fach/eine Fächerkombination aus dem MINT-Bereich,</a:t>
            </a:r>
          </a:p>
          <a:p>
            <a:pPr marL="342900" indent="-342900">
              <a:buFont typeface="Symbol" panose="05050102010706020507" pitchFamily="18" charset="2"/>
              <a:buChar char="-"/>
            </a:pPr>
            <a:r>
              <a:rPr lang="de-DE" sz="1900" dirty="0">
                <a:latin typeface="+mn-lt"/>
              </a:rPr>
              <a:t>ein Fach/eine Fächerkombination aus dem gesellschaftswissenschaftlichen Bereich,</a:t>
            </a:r>
          </a:p>
          <a:p>
            <a:pPr marL="342900" indent="-342900">
              <a:buFont typeface="Symbol" panose="05050102010706020507" pitchFamily="18" charset="2"/>
              <a:buChar char="-"/>
            </a:pPr>
            <a:r>
              <a:rPr lang="de-DE" sz="1900" dirty="0">
                <a:latin typeface="+mn-lt"/>
              </a:rPr>
              <a:t>ein Fach/eine Fächerkombination mit künstlerischem Schwerpunkt.</a:t>
            </a:r>
          </a:p>
          <a:p>
            <a:endParaRPr lang="de-DE" sz="1900" dirty="0">
              <a:latin typeface="+mn-lt"/>
            </a:endParaRPr>
          </a:p>
          <a:p>
            <a:r>
              <a:rPr lang="de-DE" sz="1900" dirty="0">
                <a:latin typeface="+mn-lt"/>
              </a:rPr>
              <a:t>Genauere Informationen finden Sie auf den Internetseiten der Schulen. </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3128995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18</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58374" y="2941954"/>
            <a:ext cx="8171267" cy="2431435"/>
          </a:xfrm>
          <a:prstGeom prst="rect">
            <a:avLst/>
          </a:prstGeom>
          <a:noFill/>
          <a:ln w="9525">
            <a:noFill/>
            <a:miter lim="800000"/>
            <a:headEnd/>
            <a:tailEnd/>
          </a:ln>
        </p:spPr>
        <p:txBody>
          <a:bodyPr wrap="square">
            <a:spAutoFit/>
          </a:bodyPr>
          <a:lstStyle/>
          <a:p>
            <a:r>
              <a:rPr lang="de-DE" sz="1900" b="1" dirty="0">
                <a:latin typeface="+mn-lt"/>
              </a:rPr>
              <a:t>Abschlüsse</a:t>
            </a:r>
          </a:p>
          <a:p>
            <a:endParaRPr lang="de-DE" sz="1900" dirty="0">
              <a:latin typeface="+mn-lt"/>
            </a:endParaRPr>
          </a:p>
          <a:p>
            <a:r>
              <a:rPr lang="de-DE" sz="1900" dirty="0">
                <a:latin typeface="+mn-lt"/>
              </a:rPr>
              <a:t>Auch am Gymnasium können neben dem Abitur alle Abschlüsse der Sekundarstufe I erworben werden:</a:t>
            </a:r>
          </a:p>
          <a:p>
            <a:endParaRPr lang="de-DE" sz="1900" dirty="0">
              <a:latin typeface="+mn-lt"/>
            </a:endParaRPr>
          </a:p>
          <a:p>
            <a:pPr marL="342900" indent="-342900">
              <a:buFont typeface="Arial" panose="020B0604020202020204" pitchFamily="34" charset="0"/>
              <a:buChar char="•"/>
            </a:pPr>
            <a:r>
              <a:rPr lang="de-DE" sz="1900" dirty="0">
                <a:latin typeface="+mn-lt"/>
              </a:rPr>
              <a:t>ein dem Hauptschulabschluss (nach Klasse 9) gleichwertiger Abschluss </a:t>
            </a:r>
          </a:p>
          <a:p>
            <a:pPr marL="342900" indent="-342900">
              <a:buFont typeface="Arial" panose="020B0604020202020204" pitchFamily="34" charset="0"/>
              <a:buChar char="•"/>
            </a:pPr>
            <a:r>
              <a:rPr lang="de-DE" sz="1900" dirty="0">
                <a:latin typeface="+mn-lt"/>
              </a:rPr>
              <a:t>ein dem Hauptschulabschluss nach Klasse 10 gleichwertiger Abschluss </a:t>
            </a:r>
          </a:p>
          <a:p>
            <a:pPr marL="342900" indent="-342900">
              <a:buFont typeface="Arial" panose="020B0604020202020204" pitchFamily="34" charset="0"/>
              <a:buChar char="•"/>
            </a:pPr>
            <a:r>
              <a:rPr lang="de-DE" sz="1900" dirty="0">
                <a:latin typeface="+mn-lt"/>
              </a:rPr>
              <a:t>mittlere Schulabschluss (Fachoberschulreife)</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1551993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0F533301-70C1-4C87-8BB5-7EBDCAA22127}" type="slidenum">
              <a:rPr lang="de-DE" smtClean="0"/>
              <a:pPr defTabSz="904875" fontAlgn="base">
                <a:spcBef>
                  <a:spcPct val="0"/>
                </a:spcBef>
                <a:spcAft>
                  <a:spcPct val="0"/>
                </a:spcAft>
              </a:pPr>
              <a:t>19</a:t>
            </a:fld>
            <a:endParaRPr lang="de-DE"/>
          </a:p>
        </p:txBody>
      </p:sp>
      <p:sp>
        <p:nvSpPr>
          <p:cNvPr id="6" name="Rectangle 2"/>
          <p:cNvSpPr txBox="1">
            <a:spLocks noChangeArrowheads="1"/>
          </p:cNvSpPr>
          <p:nvPr/>
        </p:nvSpPr>
        <p:spPr bwMode="auto">
          <a:xfrm>
            <a:off x="523875" y="692150"/>
            <a:ext cx="7577138" cy="1223963"/>
          </a:xfrm>
          <a:prstGeom prst="rect">
            <a:avLst/>
          </a:prstGeom>
          <a:ln>
            <a:miter lim="800000"/>
            <a:headEnd/>
            <a:tailEnd/>
          </a:ln>
        </p:spPr>
        <p:txBody>
          <a:bodyPr lIns="90626" tIns="45317" rIns="90626" bIns="45317"/>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de-DE" sz="2000" b="1" dirty="0">
                <a:solidFill>
                  <a:srgbClr val="00FF00"/>
                </a:solidFill>
                <a:latin typeface="Arial" pitchFamily="34" charset="0"/>
                <a:cs typeface="Arial" pitchFamily="34" charset="0"/>
              </a:rPr>
              <a:t/>
            </a:r>
            <a:br>
              <a:rPr lang="de-DE" sz="2000" b="1" dirty="0">
                <a:solidFill>
                  <a:srgbClr val="00FF00"/>
                </a:solidFill>
                <a:latin typeface="Arial" pitchFamily="34" charset="0"/>
                <a:cs typeface="Arial" pitchFamily="34" charset="0"/>
              </a:rPr>
            </a:br>
            <a:endParaRPr lang="de-DE" sz="900" b="1" dirty="0">
              <a:solidFill>
                <a:schemeClr val="bg1">
                  <a:lumMod val="50000"/>
                </a:schemeClr>
              </a:solidFill>
              <a:latin typeface="+mn-lt"/>
              <a:cs typeface="Arial" pitchFamily="34" charset="0"/>
            </a:endParaRPr>
          </a:p>
        </p:txBody>
      </p:sp>
      <p:graphicFrame>
        <p:nvGraphicFramePr>
          <p:cNvPr id="7" name="Diagramm 6"/>
          <p:cNvGraphicFramePr/>
          <p:nvPr>
            <p:extLst>
              <p:ext uri="{D42A27DB-BD31-4B8C-83A1-F6EECF244321}">
                <p14:modId xmlns:p14="http://schemas.microsoft.com/office/powerpoint/2010/main" val="2126981646"/>
              </p:ext>
            </p:extLst>
          </p:nvPr>
        </p:nvGraphicFramePr>
        <p:xfrm>
          <a:off x="342229" y="1232756"/>
          <a:ext cx="878497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1812"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EC1A7A3C-1C4B-4ED3-8C5F-F7F82B87603F}" type="datetime1">
              <a:rPr lang="de-DE" smtClean="0"/>
              <a:pPr defTabSz="904875" fontAlgn="base">
                <a:spcBef>
                  <a:spcPct val="0"/>
                </a:spcBef>
                <a:spcAft>
                  <a:spcPct val="0"/>
                </a:spcAft>
              </a:pPr>
              <a:t>30.10.2020</a:t>
            </a:fld>
            <a:endParaRPr lang="de-DE"/>
          </a:p>
        </p:txBody>
      </p:sp>
    </p:spTree>
    <p:extLst>
      <p:ext uri="{BB962C8B-B14F-4D97-AF65-F5344CB8AC3E}">
        <p14:creationId xmlns:p14="http://schemas.microsoft.com/office/powerpoint/2010/main" val="971873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69"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DC401D8E-8CFF-4634-A929-1B3C74E41864}" type="slidenum">
              <a:rPr lang="de-DE" smtClean="0">
                <a:solidFill>
                  <a:srgbClr val="000000"/>
                </a:solidFill>
              </a:rPr>
              <a:pPr defTabSz="904875" fontAlgn="base">
                <a:spcBef>
                  <a:spcPct val="0"/>
                </a:spcBef>
                <a:spcAft>
                  <a:spcPct val="0"/>
                </a:spcAft>
              </a:pPr>
              <a:t>2</a:t>
            </a:fld>
            <a:endParaRPr lang="de-DE">
              <a:solidFill>
                <a:srgbClr val="000000"/>
              </a:solidFill>
            </a:endParaRPr>
          </a:p>
        </p:txBody>
      </p:sp>
      <p:graphicFrame>
        <p:nvGraphicFramePr>
          <p:cNvPr id="7" name="Diagramm 6"/>
          <p:cNvGraphicFramePr/>
          <p:nvPr>
            <p:extLst>
              <p:ext uri="{D42A27DB-BD31-4B8C-83A1-F6EECF244321}">
                <p14:modId xmlns:p14="http://schemas.microsoft.com/office/powerpoint/2010/main" val="3569651813"/>
              </p:ext>
            </p:extLst>
          </p:nvPr>
        </p:nvGraphicFramePr>
        <p:xfrm>
          <a:off x="174749" y="764704"/>
          <a:ext cx="8784976"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0471"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4AB1EC60-8851-4089-80F5-4C92CFD8D3F4}" type="datetime1">
              <a:rPr lang="de-DE" smtClean="0">
                <a:solidFill>
                  <a:srgbClr val="000000"/>
                </a:solidFill>
              </a:rPr>
              <a:pPr defTabSz="904875" fontAlgn="base">
                <a:spcBef>
                  <a:spcPct val="0"/>
                </a:spcBef>
                <a:spcAft>
                  <a:spcPct val="0"/>
                </a:spcAft>
              </a:pPr>
              <a:t>30.10.2020</a:t>
            </a:fld>
            <a:endParaRPr lang="de-DE">
              <a:solidFill>
                <a:srgbClr val="000000"/>
              </a:solidFill>
            </a:endParaRPr>
          </a:p>
        </p:txBody>
      </p:sp>
      <p:graphicFrame>
        <p:nvGraphicFramePr>
          <p:cNvPr id="530468" name="Object 36"/>
          <p:cNvGraphicFramePr>
            <a:graphicFrameLocks noChangeAspect="1"/>
          </p:cNvGraphicFramePr>
          <p:nvPr/>
        </p:nvGraphicFramePr>
        <p:xfrm>
          <a:off x="107950" y="1341438"/>
          <a:ext cx="9036050" cy="5111750"/>
        </p:xfrm>
        <a:graphic>
          <a:graphicData uri="http://schemas.openxmlformats.org/presentationml/2006/ole">
            <mc:AlternateContent xmlns:mc="http://schemas.openxmlformats.org/markup-compatibility/2006">
              <mc:Choice xmlns:v="urn:schemas-microsoft-com:vml" Requires="v">
                <p:oleObj spid="_x0000_s530501" name="Worksheet" r:id="rId8" imgW="12001393" imgH="8010537" progId="Excel.Sheet.8">
                  <p:embed/>
                </p:oleObj>
              </mc:Choice>
              <mc:Fallback>
                <p:oleObj name="Worksheet" r:id="rId8" imgW="12001393" imgH="8010537" progId="Excel.Sheet.8">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1341438"/>
                        <a:ext cx="9036050" cy="511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20</a:t>
            </a:fld>
            <a:endParaRPr lang="de-DE"/>
          </a:p>
        </p:txBody>
      </p:sp>
      <p:graphicFrame>
        <p:nvGraphicFramePr>
          <p:cNvPr id="7" name="Diagramm 6"/>
          <p:cNvGraphicFramePr/>
          <p:nvPr>
            <p:extLst>
              <p:ext uri="{D42A27DB-BD31-4B8C-83A1-F6EECF244321}">
                <p14:modId xmlns:p14="http://schemas.microsoft.com/office/powerpoint/2010/main" val="2012264313"/>
              </p:ext>
            </p:extLst>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481602" y="2924944"/>
            <a:ext cx="8171267" cy="2723823"/>
          </a:xfrm>
          <a:prstGeom prst="rect">
            <a:avLst/>
          </a:prstGeom>
          <a:noFill/>
          <a:ln w="9525">
            <a:noFill/>
            <a:miter lim="800000"/>
            <a:headEnd/>
            <a:tailEnd/>
          </a:ln>
        </p:spPr>
        <p:txBody>
          <a:bodyPr wrap="square">
            <a:spAutoFit/>
          </a:bodyPr>
          <a:lstStyle/>
          <a:p>
            <a:pPr marL="342900" indent="-342900">
              <a:buFont typeface="Symbol" panose="05050102010706020507" pitchFamily="18" charset="2"/>
              <a:buChar char="-"/>
            </a:pPr>
            <a:r>
              <a:rPr lang="de-DE" sz="1900" dirty="0">
                <a:latin typeface="+mn-lt"/>
              </a:rPr>
              <a:t>Die Gesamtschule ermöglicht in einem integrierten und differenzierten Unterrichtssystem Bildungsgänge, die Berücksichtigung der Grundschul-empfehlungen zu allen Abschlüssen der Sekundarstufe I führen. </a:t>
            </a:r>
            <a:br>
              <a:rPr lang="de-DE" sz="1900" dirty="0">
                <a:latin typeface="+mn-lt"/>
              </a:rPr>
            </a:br>
            <a:endParaRPr lang="de-DE" sz="1900" dirty="0">
              <a:latin typeface="+mn-lt"/>
            </a:endParaRPr>
          </a:p>
          <a:p>
            <a:pPr marL="342900" indent="-342900">
              <a:buFont typeface="Symbol" panose="05050102010706020507" pitchFamily="18" charset="2"/>
              <a:buChar char="-"/>
            </a:pPr>
            <a:r>
              <a:rPr lang="de-DE" sz="1900" dirty="0">
                <a:latin typeface="+mn-lt"/>
              </a:rPr>
              <a:t>Die Gesamtschulen werden in der Regel als Ganztagsschulen geführt. </a:t>
            </a:r>
            <a:br>
              <a:rPr lang="de-DE" sz="1900" dirty="0">
                <a:latin typeface="+mn-lt"/>
              </a:rPr>
            </a:br>
            <a:endParaRPr lang="de-DE" sz="1900" dirty="0">
              <a:latin typeface="+mn-lt"/>
            </a:endParaRPr>
          </a:p>
          <a:p>
            <a:pPr marL="342900" indent="-342900">
              <a:buFont typeface="Symbol" panose="05050102010706020507" pitchFamily="18" charset="2"/>
              <a:buChar char="-"/>
            </a:pPr>
            <a:r>
              <a:rPr lang="de-DE" sz="1900" dirty="0">
                <a:latin typeface="+mn-lt"/>
              </a:rPr>
              <a:t>Die Sekundarstufe I umfasst die Klassen 5 bis 10, </a:t>
            </a:r>
            <a:br>
              <a:rPr lang="de-DE" sz="1900" dirty="0">
                <a:latin typeface="+mn-lt"/>
              </a:rPr>
            </a:br>
            <a:endParaRPr lang="de-DE" sz="1900" dirty="0">
              <a:latin typeface="+mn-lt"/>
            </a:endParaRPr>
          </a:p>
          <a:p>
            <a:pPr marL="342900" indent="-342900">
              <a:buFont typeface="Symbol" panose="05050102010706020507" pitchFamily="18" charset="2"/>
              <a:buChar char="-"/>
            </a:pPr>
            <a:r>
              <a:rPr lang="de-DE" sz="1900" dirty="0">
                <a:latin typeface="+mn-lt"/>
              </a:rPr>
              <a:t>die Sekundarstufe II (gymnasiale Oberstufe) die Jahrgangsstufen 11 bis 13</a:t>
            </a:r>
            <a:r>
              <a:rPr lang="de-DE" sz="1900" b="1" dirty="0">
                <a:latin typeface="+mn-lt"/>
              </a:rPr>
              <a:t>.</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3920883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21</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481602" y="2527610"/>
            <a:ext cx="8171267" cy="3308598"/>
          </a:xfrm>
          <a:prstGeom prst="rect">
            <a:avLst/>
          </a:prstGeom>
          <a:noFill/>
          <a:ln w="9525">
            <a:noFill/>
            <a:miter lim="800000"/>
            <a:headEnd/>
            <a:tailEnd/>
          </a:ln>
        </p:spPr>
        <p:txBody>
          <a:bodyPr wrap="square">
            <a:spAutoFit/>
          </a:bodyPr>
          <a:lstStyle/>
          <a:p>
            <a:pPr marL="342900" indent="-342900">
              <a:buFont typeface="Symbol" panose="05050102010706020507" pitchFamily="18" charset="2"/>
              <a:buChar char="-"/>
            </a:pPr>
            <a:r>
              <a:rPr lang="de-DE" sz="1900" dirty="0">
                <a:latin typeface="+mn-lt"/>
              </a:rPr>
              <a:t>An der Gesamtschule gibt es keine „Erprobungsstufe“. Die </a:t>
            </a:r>
            <a:r>
              <a:rPr lang="de-DE" sz="1900" dirty="0" err="1">
                <a:latin typeface="+mn-lt"/>
              </a:rPr>
              <a:t>SuS</a:t>
            </a:r>
            <a:r>
              <a:rPr lang="de-DE" sz="1900" dirty="0">
                <a:latin typeface="+mn-lt"/>
              </a:rPr>
              <a:t> gehen ohne Versetzung in die Klassen 6 bis 9 über.  Am Ende der Klasse 9 wird mit dem Versetzungsentscheid der Hauptschulabschluss vergeben.</a:t>
            </a:r>
          </a:p>
          <a:p>
            <a:pPr marL="266700" indent="-266700"/>
            <a:r>
              <a:rPr lang="de-DE" sz="1900" dirty="0">
                <a:latin typeface="+mn-lt"/>
              </a:rPr>
              <a:t>    </a:t>
            </a:r>
          </a:p>
          <a:p>
            <a:pPr marL="342900" indent="-342900">
              <a:buFont typeface="Symbol" panose="05050102010706020507" pitchFamily="18" charset="2"/>
              <a:buChar char="-"/>
            </a:pPr>
            <a:r>
              <a:rPr lang="de-DE" sz="1900" dirty="0">
                <a:latin typeface="+mn-lt"/>
              </a:rPr>
              <a:t>Die Klassenkonferenz soll die Wiederholung einer Klasse empfehlen, wenn die Schülerin oder der Schüler dadurch besser gefördert werden kann. </a:t>
            </a:r>
          </a:p>
          <a:p>
            <a:endParaRPr lang="de-DE" sz="1900" dirty="0">
              <a:latin typeface="+mn-lt"/>
            </a:endParaRPr>
          </a:p>
          <a:p>
            <a:pPr marL="342900" indent="-342900">
              <a:buFont typeface="Symbol" panose="05050102010706020507" pitchFamily="18" charset="2"/>
              <a:buChar char="-"/>
            </a:pPr>
            <a:r>
              <a:rPr lang="de-DE" sz="1900" dirty="0">
                <a:latin typeface="+mn-lt"/>
              </a:rPr>
              <a:t>Der Unterricht in den Klassen 5 und 10 wird überwiegend im Klassenverband </a:t>
            </a:r>
            <a:br>
              <a:rPr lang="de-DE" sz="1900" dirty="0">
                <a:latin typeface="+mn-lt"/>
              </a:rPr>
            </a:br>
            <a:r>
              <a:rPr lang="de-DE" sz="1900" dirty="0">
                <a:latin typeface="+mn-lt"/>
              </a:rPr>
              <a:t>erteilt. Ab Kl. 7 werden die </a:t>
            </a:r>
            <a:r>
              <a:rPr lang="de-DE" sz="1900" dirty="0" err="1">
                <a:latin typeface="+mn-lt"/>
              </a:rPr>
              <a:t>SuS</a:t>
            </a:r>
            <a:r>
              <a:rPr lang="de-DE" sz="1900" dirty="0">
                <a:latin typeface="+mn-lt"/>
              </a:rPr>
              <a:t> in den Kernfächern (Deutsch, Mathematik, Englisch) entsprechend ihrem Leistungsvermögen der jeweiligen Grund- oder Erweiterungsebene zugewiesen (= Fachleistungsdifferenzierung).</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439534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22</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10577" y="2348707"/>
            <a:ext cx="8113317" cy="4108817"/>
          </a:xfrm>
          <a:prstGeom prst="rect">
            <a:avLst/>
          </a:prstGeom>
          <a:noFill/>
          <a:ln w="9525">
            <a:noFill/>
            <a:miter lim="800000"/>
            <a:headEnd/>
            <a:tailEnd/>
          </a:ln>
        </p:spPr>
        <p:txBody>
          <a:bodyPr wrap="square">
            <a:spAutoFit/>
          </a:bodyPr>
          <a:lstStyle/>
          <a:p>
            <a:r>
              <a:rPr lang="de-DE" dirty="0">
                <a:latin typeface="+mn-lt"/>
              </a:rPr>
              <a:t>Es stehen folgende Fächer und Lernbereiche auf dem Stundenplan:</a:t>
            </a:r>
          </a:p>
          <a:p>
            <a:pPr marL="342900" indent="-342900">
              <a:lnSpc>
                <a:spcPct val="150000"/>
              </a:lnSpc>
              <a:buFont typeface="Symbol" panose="05050102010706020507" pitchFamily="18" charset="2"/>
              <a:buChar char="-"/>
            </a:pPr>
            <a:r>
              <a:rPr lang="de-DE" dirty="0">
                <a:latin typeface="+mn-lt"/>
              </a:rPr>
              <a:t>Deutsch</a:t>
            </a:r>
          </a:p>
          <a:p>
            <a:pPr marL="342900" indent="-342900">
              <a:buFont typeface="Symbol" panose="05050102010706020507" pitchFamily="18" charset="2"/>
              <a:buChar char="-"/>
            </a:pPr>
            <a:r>
              <a:rPr lang="de-DE" dirty="0">
                <a:latin typeface="+mn-lt"/>
              </a:rPr>
              <a:t>Mathematik</a:t>
            </a:r>
          </a:p>
          <a:p>
            <a:pPr marL="342900" indent="-342900">
              <a:buFont typeface="Symbol" panose="05050102010706020507" pitchFamily="18" charset="2"/>
              <a:buChar char="-"/>
            </a:pPr>
            <a:r>
              <a:rPr lang="de-DE" dirty="0">
                <a:latin typeface="+mn-lt"/>
              </a:rPr>
              <a:t>Englisch</a:t>
            </a:r>
          </a:p>
          <a:p>
            <a:pPr marL="342900" indent="-342900">
              <a:buFont typeface="Symbol" panose="05050102010706020507" pitchFamily="18" charset="2"/>
              <a:buChar char="-"/>
            </a:pPr>
            <a:r>
              <a:rPr lang="de-DE" dirty="0">
                <a:latin typeface="+mn-lt"/>
              </a:rPr>
              <a:t>Wahlpflichtfach ab Kl. 7 (viertes Hauptfach)</a:t>
            </a:r>
          </a:p>
          <a:p>
            <a:pPr marL="342900" indent="-342900">
              <a:buFont typeface="Symbol" panose="05050102010706020507" pitchFamily="18" charset="2"/>
              <a:buChar char="-"/>
            </a:pPr>
            <a:r>
              <a:rPr lang="de-DE" dirty="0">
                <a:latin typeface="+mn-lt"/>
              </a:rPr>
              <a:t>Naturwissenschaften Kl. 5 – 6 </a:t>
            </a:r>
          </a:p>
          <a:p>
            <a:pPr marL="342900" indent="-342900">
              <a:buFont typeface="Symbol" panose="05050102010706020507" pitchFamily="18" charset="2"/>
              <a:buChar char="-"/>
            </a:pPr>
            <a:r>
              <a:rPr lang="de-DE" dirty="0">
                <a:latin typeface="+mn-lt"/>
              </a:rPr>
              <a:t>Biologie ab Kl. 8</a:t>
            </a:r>
          </a:p>
          <a:p>
            <a:pPr marL="342900" indent="-342900">
              <a:buFont typeface="Symbol" panose="05050102010706020507" pitchFamily="18" charset="2"/>
              <a:buChar char="-"/>
            </a:pPr>
            <a:r>
              <a:rPr lang="de-DE" dirty="0">
                <a:latin typeface="+mn-lt"/>
              </a:rPr>
              <a:t>Physik ab Kl. 8</a:t>
            </a:r>
          </a:p>
          <a:p>
            <a:pPr marL="342900" indent="-342900">
              <a:buFont typeface="Symbol" panose="05050102010706020507" pitchFamily="18" charset="2"/>
              <a:buChar char="-"/>
            </a:pPr>
            <a:r>
              <a:rPr lang="de-DE" dirty="0">
                <a:latin typeface="+mn-lt"/>
              </a:rPr>
              <a:t>Chemie ab Kl. 9</a:t>
            </a:r>
          </a:p>
          <a:p>
            <a:pPr marL="342900" indent="-342900">
              <a:buFont typeface="Symbol" panose="05050102010706020507" pitchFamily="18" charset="2"/>
              <a:buChar char="-"/>
            </a:pPr>
            <a:r>
              <a:rPr lang="de-DE" dirty="0">
                <a:latin typeface="+mn-lt"/>
              </a:rPr>
              <a:t>Gesellschaftslehre (Geschichte, Politik, Erdkunde)</a:t>
            </a:r>
          </a:p>
          <a:p>
            <a:pPr marL="342900" indent="-342900">
              <a:buFont typeface="Symbol" panose="05050102010706020507" pitchFamily="18" charset="2"/>
              <a:buChar char="-"/>
            </a:pPr>
            <a:r>
              <a:rPr lang="de-DE" dirty="0">
                <a:latin typeface="+mn-lt"/>
              </a:rPr>
              <a:t>Arbeitslehre (Technik, Wirtschaft, Hauswirtschaft)</a:t>
            </a:r>
          </a:p>
          <a:p>
            <a:pPr marL="342900" indent="-342900">
              <a:buFont typeface="Symbol" panose="05050102010706020507" pitchFamily="18" charset="2"/>
              <a:buChar char="-"/>
            </a:pPr>
            <a:r>
              <a:rPr lang="de-DE" dirty="0">
                <a:latin typeface="+mn-lt"/>
              </a:rPr>
              <a:t>Kunst, Musik</a:t>
            </a:r>
          </a:p>
          <a:p>
            <a:pPr marL="342900" indent="-342900">
              <a:buFont typeface="Symbol" panose="05050102010706020507" pitchFamily="18" charset="2"/>
              <a:buChar char="-"/>
            </a:pPr>
            <a:r>
              <a:rPr lang="de-DE" dirty="0">
                <a:latin typeface="+mn-lt"/>
              </a:rPr>
              <a:t>Religionslehre bzw. praktische  Philosophie</a:t>
            </a:r>
          </a:p>
          <a:p>
            <a:pPr marL="342900" indent="-342900">
              <a:buFont typeface="Symbol" panose="05050102010706020507" pitchFamily="18" charset="2"/>
              <a:buChar char="-"/>
            </a:pPr>
            <a:r>
              <a:rPr lang="de-DE" dirty="0">
                <a:latin typeface="+mn-lt"/>
              </a:rPr>
              <a:t>Sport</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2012541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23</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10577" y="2550367"/>
            <a:ext cx="8113317" cy="2824748"/>
          </a:xfrm>
          <a:prstGeom prst="rect">
            <a:avLst/>
          </a:prstGeom>
          <a:noFill/>
          <a:ln w="9525">
            <a:noFill/>
            <a:miter lim="800000"/>
            <a:headEnd/>
            <a:tailEnd/>
          </a:ln>
        </p:spPr>
        <p:txBody>
          <a:bodyPr wrap="square">
            <a:spAutoFit/>
          </a:bodyPr>
          <a:lstStyle/>
          <a:p>
            <a:r>
              <a:rPr lang="de-DE" sz="1900" dirty="0">
                <a:latin typeface="+mn-lt"/>
              </a:rPr>
              <a:t>Ab der Klasse 7 wird das Wahlpflichtfach (= viertes Hauptfach) gewählt:</a:t>
            </a:r>
          </a:p>
          <a:p>
            <a:endParaRPr lang="de-DE" sz="1900" dirty="0">
              <a:latin typeface="+mn-lt"/>
            </a:endParaRPr>
          </a:p>
          <a:p>
            <a:pPr>
              <a:lnSpc>
                <a:spcPct val="150000"/>
              </a:lnSpc>
            </a:pPr>
            <a:r>
              <a:rPr lang="de-DE" sz="1900" dirty="0">
                <a:latin typeface="+mn-lt"/>
              </a:rPr>
              <a:t>	Französisch oder </a:t>
            </a:r>
            <a:br>
              <a:rPr lang="de-DE" sz="1900" dirty="0">
                <a:latin typeface="+mn-lt"/>
              </a:rPr>
            </a:br>
            <a:r>
              <a:rPr lang="de-DE" sz="1900" dirty="0">
                <a:latin typeface="+mn-lt"/>
              </a:rPr>
              <a:t>	Naturwissenschaften oder</a:t>
            </a:r>
            <a:br>
              <a:rPr lang="de-DE" sz="1900" dirty="0">
                <a:latin typeface="+mn-lt"/>
              </a:rPr>
            </a:br>
            <a:r>
              <a:rPr lang="de-DE" sz="1900" dirty="0">
                <a:latin typeface="+mn-lt"/>
              </a:rPr>
              <a:t>	Arbeitslehre Technik</a:t>
            </a:r>
          </a:p>
          <a:p>
            <a:pPr>
              <a:lnSpc>
                <a:spcPct val="150000"/>
              </a:lnSpc>
            </a:pPr>
            <a:r>
              <a:rPr lang="de-DE" sz="1900" dirty="0">
                <a:latin typeface="+mn-lt"/>
              </a:rPr>
              <a:t>	Informatik</a:t>
            </a:r>
          </a:p>
          <a:p>
            <a:pPr>
              <a:lnSpc>
                <a:spcPct val="150000"/>
              </a:lnSpc>
            </a:pPr>
            <a:r>
              <a:rPr lang="de-DE" sz="1900" dirty="0">
                <a:latin typeface="+mn-lt"/>
              </a:rPr>
              <a:t>	Darstellen &amp; Gestalten</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112930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24</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628312" y="2532174"/>
            <a:ext cx="7877847" cy="3693319"/>
          </a:xfrm>
          <a:prstGeom prst="rect">
            <a:avLst/>
          </a:prstGeom>
          <a:noFill/>
          <a:ln w="9525">
            <a:noFill/>
            <a:miter lim="800000"/>
            <a:headEnd/>
            <a:tailEnd/>
          </a:ln>
        </p:spPr>
        <p:txBody>
          <a:bodyPr wrap="square">
            <a:spAutoFit/>
          </a:bodyPr>
          <a:lstStyle/>
          <a:p>
            <a:r>
              <a:rPr lang="de-DE" dirty="0">
                <a:latin typeface="+mn-lt"/>
              </a:rPr>
              <a:t>Die Gesamtschule bietet in einigen Fächern eine Fachleistungsdifferenzierung auf Zwei Niveaus an: Grund- oder Erweiterungsebene.</a:t>
            </a:r>
            <a:br>
              <a:rPr lang="de-DE" dirty="0">
                <a:latin typeface="+mn-lt"/>
              </a:rPr>
            </a:br>
            <a:endParaRPr lang="de-DE" dirty="0">
              <a:latin typeface="+mn-lt"/>
            </a:endParaRPr>
          </a:p>
          <a:p>
            <a:r>
              <a:rPr lang="de-DE" dirty="0">
                <a:latin typeface="+mn-lt"/>
              </a:rPr>
              <a:t>Ab Klasse 7 gibt es eine Fachleistungsdifferenzierung in Englisch, </a:t>
            </a:r>
          </a:p>
          <a:p>
            <a:r>
              <a:rPr lang="de-DE" dirty="0">
                <a:latin typeface="+mn-lt"/>
              </a:rPr>
              <a:t>ab Klasse 8 in Mathematik und </a:t>
            </a:r>
          </a:p>
          <a:p>
            <a:r>
              <a:rPr lang="de-DE" dirty="0">
                <a:latin typeface="+mn-lt"/>
              </a:rPr>
              <a:t>ab Klasse 9 in Deutsch und in Physik oder Chemie. </a:t>
            </a:r>
          </a:p>
          <a:p>
            <a:endParaRPr lang="de-DE" dirty="0">
              <a:latin typeface="+mn-lt"/>
            </a:endParaRPr>
          </a:p>
          <a:p>
            <a:r>
              <a:rPr lang="de-DE" dirty="0">
                <a:latin typeface="+mn-lt"/>
              </a:rPr>
              <a:t>Bis zur Klasse 10 können </a:t>
            </a:r>
            <a:r>
              <a:rPr lang="de-DE" dirty="0" err="1">
                <a:latin typeface="+mn-lt"/>
              </a:rPr>
              <a:t>SuS</a:t>
            </a:r>
            <a:r>
              <a:rPr lang="de-DE" dirty="0">
                <a:latin typeface="+mn-lt"/>
              </a:rPr>
              <a:t> ihren Leistungen entsprechend im Einvernehmen mit der Schule zwischen Grund- und Erweiterungskurs wechseln.</a:t>
            </a:r>
          </a:p>
          <a:p>
            <a:endParaRPr lang="de-DE" dirty="0">
              <a:latin typeface="+mn-lt"/>
            </a:endParaRPr>
          </a:p>
          <a:p>
            <a:r>
              <a:rPr lang="de-DE" dirty="0">
                <a:latin typeface="+mn-lt"/>
              </a:rPr>
              <a:t>Die </a:t>
            </a:r>
            <a:r>
              <a:rPr lang="de-DE" dirty="0" err="1">
                <a:latin typeface="+mn-lt"/>
              </a:rPr>
              <a:t>SuS</a:t>
            </a:r>
            <a:r>
              <a:rPr lang="de-DE" dirty="0">
                <a:latin typeface="+mn-lt"/>
              </a:rPr>
              <a:t> werden entweder in Kurse aufgeteilt (äußere Fachleistungsdifferenzierung) oder im Klassenverband entsprechend ihrer Anspruchsniveaus auf den zwei verschiedenen Ebenen unterrichtet (Binnendifferenzierung).</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4067452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25</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439916" y="2527610"/>
            <a:ext cx="8408184" cy="3747180"/>
          </a:xfrm>
          <a:prstGeom prst="rect">
            <a:avLst/>
          </a:prstGeom>
          <a:noFill/>
          <a:ln w="9525">
            <a:noFill/>
            <a:miter lim="800000"/>
            <a:headEnd/>
            <a:tailEnd/>
          </a:ln>
        </p:spPr>
        <p:txBody>
          <a:bodyPr wrap="square">
            <a:spAutoFit/>
          </a:bodyPr>
          <a:lstStyle/>
          <a:p>
            <a:r>
              <a:rPr lang="de-DE" sz="1900" b="1" dirty="0">
                <a:latin typeface="+mn-lt"/>
              </a:rPr>
              <a:t>Abschlüsse</a:t>
            </a:r>
          </a:p>
          <a:p>
            <a:endParaRPr lang="de-DE" sz="1900" b="1" dirty="0">
              <a:latin typeface="+mn-lt"/>
            </a:endParaRPr>
          </a:p>
          <a:p>
            <a:r>
              <a:rPr lang="de-DE" sz="1900" dirty="0">
                <a:latin typeface="+mn-lt"/>
              </a:rPr>
              <a:t>In der Gesamtschule können alle Abschlüsse der Sekundarstufe I erworben werden:</a:t>
            </a:r>
          </a:p>
          <a:p>
            <a:pPr marL="342900" indent="-342900">
              <a:lnSpc>
                <a:spcPct val="150000"/>
              </a:lnSpc>
              <a:buFont typeface="Arial" panose="020B0604020202020204" pitchFamily="34" charset="0"/>
              <a:buChar char="•"/>
            </a:pPr>
            <a:r>
              <a:rPr lang="de-DE" sz="1900" dirty="0">
                <a:latin typeface="+mn-lt"/>
              </a:rPr>
              <a:t>Hauptschulabschluss</a:t>
            </a:r>
          </a:p>
          <a:p>
            <a:pPr marL="342900" indent="-342900">
              <a:buFont typeface="Arial" panose="020B0604020202020204" pitchFamily="34" charset="0"/>
              <a:buChar char="•"/>
            </a:pPr>
            <a:r>
              <a:rPr lang="de-DE" sz="1900" dirty="0">
                <a:latin typeface="+mn-lt"/>
              </a:rPr>
              <a:t>Sekundarabschluss I - Hauptschulabschluss nach Klasse 10</a:t>
            </a:r>
          </a:p>
          <a:p>
            <a:pPr marL="342900" indent="-342900">
              <a:buFont typeface="Arial" panose="020B0604020202020204" pitchFamily="34" charset="0"/>
              <a:buChar char="•"/>
            </a:pPr>
            <a:r>
              <a:rPr lang="de-DE" sz="1900" dirty="0">
                <a:latin typeface="+mn-lt"/>
              </a:rPr>
              <a:t>Sekundarabschluss I - Mittlere Schulabschluss (Fachoberschulreife)</a:t>
            </a:r>
          </a:p>
          <a:p>
            <a:pPr>
              <a:lnSpc>
                <a:spcPct val="200000"/>
              </a:lnSpc>
            </a:pPr>
            <a:r>
              <a:rPr lang="de-DE" sz="1900" dirty="0">
                <a:latin typeface="+mn-lt"/>
              </a:rPr>
              <a:t>Am Ende der Klasse 12 (Qualifikationsphase 1) der gymnasialen Oberstufe kann </a:t>
            </a:r>
          </a:p>
          <a:p>
            <a:r>
              <a:rPr lang="de-DE" sz="1900" dirty="0">
                <a:latin typeface="+mn-lt"/>
              </a:rPr>
              <a:t>	</a:t>
            </a:r>
            <a:r>
              <a:rPr lang="de-DE" sz="1900" dirty="0">
                <a:latin typeface="+mn-lt"/>
                <a:sym typeface="Wingdings" pitchFamily="2" charset="2"/>
              </a:rPr>
              <a:t></a:t>
            </a:r>
            <a:r>
              <a:rPr lang="de-DE" sz="1900" dirty="0">
                <a:latin typeface="+mn-lt"/>
              </a:rPr>
              <a:t> der schulische Teil der Fachhochschulreife erworben werden. </a:t>
            </a:r>
          </a:p>
          <a:p>
            <a:pPr>
              <a:lnSpc>
                <a:spcPct val="200000"/>
              </a:lnSpc>
            </a:pPr>
            <a:r>
              <a:rPr lang="de-DE" sz="1900" dirty="0">
                <a:latin typeface="+mn-lt"/>
              </a:rPr>
              <a:t>Am Ende der Sekundarstufe II erwerben die </a:t>
            </a:r>
            <a:r>
              <a:rPr lang="de-DE" sz="1900" dirty="0" err="1">
                <a:latin typeface="+mn-lt"/>
              </a:rPr>
              <a:t>SuS</a:t>
            </a:r>
            <a:endParaRPr lang="de-DE" sz="1900" dirty="0">
              <a:latin typeface="+mn-lt"/>
            </a:endParaRPr>
          </a:p>
          <a:p>
            <a:r>
              <a:rPr lang="de-DE" sz="1900" dirty="0">
                <a:latin typeface="+mn-lt"/>
              </a:rPr>
              <a:t>	</a:t>
            </a:r>
            <a:r>
              <a:rPr lang="de-DE" sz="1900" dirty="0">
                <a:latin typeface="+mn-lt"/>
                <a:sym typeface="Wingdings" pitchFamily="2" charset="2"/>
              </a:rPr>
              <a:t></a:t>
            </a:r>
            <a:r>
              <a:rPr lang="de-DE" sz="1900" dirty="0">
                <a:latin typeface="+mn-lt"/>
              </a:rPr>
              <a:t> die allgemeine Hochschulreife (Abitur).</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3058290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0F533301-70C1-4C87-8BB5-7EBDCAA22127}" type="slidenum">
              <a:rPr lang="de-DE" smtClean="0"/>
              <a:pPr defTabSz="904875" fontAlgn="base">
                <a:spcBef>
                  <a:spcPct val="0"/>
                </a:spcBef>
                <a:spcAft>
                  <a:spcPct val="0"/>
                </a:spcAft>
              </a:pPr>
              <a:t>26</a:t>
            </a:fld>
            <a:endParaRPr lang="de-DE"/>
          </a:p>
        </p:txBody>
      </p:sp>
      <p:sp>
        <p:nvSpPr>
          <p:cNvPr id="6" name="Rectangle 2"/>
          <p:cNvSpPr txBox="1">
            <a:spLocks noChangeArrowheads="1"/>
          </p:cNvSpPr>
          <p:nvPr/>
        </p:nvSpPr>
        <p:spPr bwMode="auto">
          <a:xfrm>
            <a:off x="523875" y="692150"/>
            <a:ext cx="7577138" cy="1223963"/>
          </a:xfrm>
          <a:prstGeom prst="rect">
            <a:avLst/>
          </a:prstGeom>
          <a:ln>
            <a:miter lim="800000"/>
            <a:headEnd/>
            <a:tailEnd/>
          </a:ln>
        </p:spPr>
        <p:txBody>
          <a:bodyPr lIns="90626" tIns="45317" rIns="90626" bIns="45317"/>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de-DE" sz="2000" b="1" dirty="0">
                <a:solidFill>
                  <a:srgbClr val="00FF00"/>
                </a:solidFill>
                <a:latin typeface="Arial" pitchFamily="34" charset="0"/>
                <a:cs typeface="Arial" pitchFamily="34" charset="0"/>
              </a:rPr>
              <a:t/>
            </a:r>
            <a:br>
              <a:rPr lang="de-DE" sz="2000" b="1" dirty="0">
                <a:solidFill>
                  <a:srgbClr val="00FF00"/>
                </a:solidFill>
                <a:latin typeface="Arial" pitchFamily="34" charset="0"/>
                <a:cs typeface="Arial" pitchFamily="34" charset="0"/>
              </a:rPr>
            </a:br>
            <a:endParaRPr lang="de-DE" sz="900" b="1" dirty="0">
              <a:solidFill>
                <a:schemeClr val="bg1">
                  <a:lumMod val="50000"/>
                </a:schemeClr>
              </a:solidFill>
              <a:latin typeface="+mn-lt"/>
              <a:cs typeface="Arial" pitchFamily="34" charset="0"/>
            </a:endParaRPr>
          </a:p>
        </p:txBody>
      </p:sp>
      <p:graphicFrame>
        <p:nvGraphicFramePr>
          <p:cNvPr id="7" name="Diagramm 6"/>
          <p:cNvGraphicFramePr/>
          <p:nvPr>
            <p:extLst>
              <p:ext uri="{D42A27DB-BD31-4B8C-83A1-F6EECF244321}">
                <p14:modId xmlns:p14="http://schemas.microsoft.com/office/powerpoint/2010/main" val="3133641714"/>
              </p:ext>
            </p:extLst>
          </p:nvPr>
        </p:nvGraphicFramePr>
        <p:xfrm>
          <a:off x="342229" y="1232756"/>
          <a:ext cx="878497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1812"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EC1A7A3C-1C4B-4ED3-8C5F-F7F82B87603F}" type="datetime1">
              <a:rPr lang="de-DE" smtClean="0"/>
              <a:pPr defTabSz="904875" fontAlgn="base">
                <a:spcBef>
                  <a:spcPct val="0"/>
                </a:spcBef>
                <a:spcAft>
                  <a:spcPct val="0"/>
                </a:spcAft>
              </a:pPr>
              <a:t>30.10.2020</a:t>
            </a:fld>
            <a:endParaRPr lang="de-DE"/>
          </a:p>
        </p:txBody>
      </p:sp>
    </p:spTree>
    <p:extLst>
      <p:ext uri="{BB962C8B-B14F-4D97-AF65-F5344CB8AC3E}">
        <p14:creationId xmlns:p14="http://schemas.microsoft.com/office/powerpoint/2010/main" val="115452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27</a:t>
            </a:fld>
            <a:endParaRPr lang="de-DE"/>
          </a:p>
        </p:txBody>
      </p:sp>
      <p:graphicFrame>
        <p:nvGraphicFramePr>
          <p:cNvPr id="7" name="Diagramm 6"/>
          <p:cNvGraphicFramePr/>
          <p:nvPr>
            <p:extLst>
              <p:ext uri="{D42A27DB-BD31-4B8C-83A1-F6EECF244321}">
                <p14:modId xmlns:p14="http://schemas.microsoft.com/office/powerpoint/2010/main" val="2389032599"/>
              </p:ext>
            </p:extLst>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489734" y="2870728"/>
            <a:ext cx="8308548" cy="3221395"/>
          </a:xfrm>
          <a:prstGeom prst="rect">
            <a:avLst/>
          </a:prstGeom>
          <a:noFill/>
          <a:ln w="9525">
            <a:noFill/>
            <a:miter lim="800000"/>
            <a:headEnd/>
            <a:tailEnd/>
          </a:ln>
        </p:spPr>
        <p:txBody>
          <a:bodyPr wrap="square">
            <a:spAutoFit/>
          </a:bodyPr>
          <a:lstStyle/>
          <a:p>
            <a:pPr marL="342900" indent="-342900">
              <a:spcAft>
                <a:spcPts val="400"/>
              </a:spcAft>
              <a:buFont typeface="Symbol" panose="05050102010706020507" pitchFamily="18" charset="2"/>
              <a:buChar char="-"/>
              <a:defRPr/>
            </a:pPr>
            <a:r>
              <a:rPr lang="de-DE" sz="1900" dirty="0">
                <a:latin typeface="+mn-lt"/>
              </a:rPr>
              <a:t>Die Sekundarschule umfasst die Klassen 5 bis 10. </a:t>
            </a:r>
          </a:p>
          <a:p>
            <a:pPr marL="342900" indent="-342900">
              <a:spcAft>
                <a:spcPts val="400"/>
              </a:spcAft>
              <a:buFont typeface="Symbol" panose="05050102010706020507" pitchFamily="18" charset="2"/>
              <a:buChar char="-"/>
              <a:defRPr/>
            </a:pPr>
            <a:r>
              <a:rPr lang="de-DE" sz="1900" dirty="0">
                <a:latin typeface="+mn-lt"/>
              </a:rPr>
              <a:t>Sie ermöglicht in einem integrierten und differenzierten Unterrichtssystem alle Abschlüsse der Sekundarstufe I. </a:t>
            </a:r>
          </a:p>
          <a:p>
            <a:pPr marL="342900" indent="-342900">
              <a:spcAft>
                <a:spcPts val="400"/>
              </a:spcAft>
              <a:buFont typeface="Symbol" panose="05050102010706020507" pitchFamily="18" charset="2"/>
              <a:buChar char="-"/>
              <a:defRPr/>
            </a:pPr>
            <a:r>
              <a:rPr lang="de-DE" sz="1900" dirty="0">
                <a:latin typeface="+mn-lt"/>
              </a:rPr>
              <a:t>Die Sekundarschule ist eine Ganztagsschule mit Mensabetrieb. </a:t>
            </a:r>
          </a:p>
          <a:p>
            <a:pPr marL="342900" indent="-342900">
              <a:spcAft>
                <a:spcPts val="400"/>
              </a:spcAft>
              <a:buFont typeface="Symbol" panose="05050102010706020507" pitchFamily="18" charset="2"/>
              <a:buChar char="-"/>
              <a:defRPr/>
            </a:pPr>
            <a:r>
              <a:rPr lang="de-DE" sz="1900" dirty="0">
                <a:latin typeface="+mn-lt"/>
              </a:rPr>
              <a:t>Der Unterricht bietet von Anfang an auch gymnasiale Standards. Die Sekundarschule hat eine verbindliche Kooperation mit einem Gymnasium und einem Berufskolleg. Daher bereitet die Sekundarschule sowohl auf die berufliche Ausbildung als auch auf den Übergang in die Oberstufe vor.</a:t>
            </a:r>
          </a:p>
          <a:p>
            <a:pPr marL="342900" indent="-342900">
              <a:buFont typeface="Symbol" panose="05050102010706020507" pitchFamily="18" charset="2"/>
              <a:buChar char="-"/>
              <a:defRPr/>
            </a:pPr>
            <a:r>
              <a:rPr lang="de-DE" sz="1900" dirty="0">
                <a:latin typeface="+mn-lt"/>
              </a:rPr>
              <a:t>Die </a:t>
            </a:r>
            <a:r>
              <a:rPr lang="de-DE" sz="1900" dirty="0" err="1">
                <a:latin typeface="+mn-lt"/>
              </a:rPr>
              <a:t>SuS</a:t>
            </a:r>
            <a:r>
              <a:rPr lang="de-DE" sz="1900" dirty="0">
                <a:latin typeface="+mn-lt"/>
              </a:rPr>
              <a:t> gehen ohne Versetzung in die Klassen 6 bis 9 über. Eine Versetzung erfolgt erstmalig in Klasse 9.</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1120357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28</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653895" y="2718860"/>
            <a:ext cx="7826682" cy="3308598"/>
          </a:xfrm>
          <a:prstGeom prst="rect">
            <a:avLst/>
          </a:prstGeom>
          <a:noFill/>
          <a:ln w="9525">
            <a:noFill/>
            <a:miter lim="800000"/>
            <a:headEnd/>
            <a:tailEnd/>
          </a:ln>
        </p:spPr>
        <p:txBody>
          <a:bodyPr wrap="square">
            <a:spAutoFit/>
          </a:bodyPr>
          <a:lstStyle/>
          <a:p>
            <a:r>
              <a:rPr lang="de-DE" sz="1900" dirty="0">
                <a:latin typeface="+mn-lt"/>
              </a:rPr>
              <a:t>Folgende Fächer und Lernbereiche werden unterrichtet:</a:t>
            </a:r>
          </a:p>
          <a:p>
            <a:endParaRPr lang="de-DE" sz="1900" b="1" dirty="0">
              <a:latin typeface="+mn-lt"/>
            </a:endParaRPr>
          </a:p>
          <a:p>
            <a:pPr marL="342900" indent="-342900">
              <a:buFont typeface="Symbol" panose="05050102010706020507" pitchFamily="18" charset="2"/>
              <a:buChar char="-"/>
            </a:pPr>
            <a:r>
              <a:rPr lang="de-DE" sz="1900" dirty="0">
                <a:latin typeface="+mn-lt"/>
              </a:rPr>
              <a:t>Deutsch</a:t>
            </a:r>
          </a:p>
          <a:p>
            <a:pPr marL="342900" indent="-342900">
              <a:buFont typeface="Symbol" panose="05050102010706020507" pitchFamily="18" charset="2"/>
              <a:buChar char="-"/>
            </a:pPr>
            <a:r>
              <a:rPr lang="de-DE" sz="1900" dirty="0">
                <a:latin typeface="+mn-lt"/>
              </a:rPr>
              <a:t>Mathematik</a:t>
            </a:r>
          </a:p>
          <a:p>
            <a:pPr marL="342900" indent="-342900">
              <a:buFont typeface="Symbol" panose="05050102010706020507" pitchFamily="18" charset="2"/>
              <a:buChar char="-"/>
            </a:pPr>
            <a:r>
              <a:rPr lang="de-DE" sz="1900" dirty="0">
                <a:latin typeface="+mn-lt"/>
              </a:rPr>
              <a:t>Englisch</a:t>
            </a:r>
          </a:p>
          <a:p>
            <a:pPr marL="342900" indent="-342900">
              <a:buFont typeface="Symbol" panose="05050102010706020507" pitchFamily="18" charset="2"/>
              <a:buChar char="-"/>
            </a:pPr>
            <a:r>
              <a:rPr lang="de-DE" sz="1900" dirty="0">
                <a:latin typeface="+mn-lt"/>
              </a:rPr>
              <a:t>Naturwissenschaften (Biologie, Chemie, Physik)</a:t>
            </a:r>
          </a:p>
          <a:p>
            <a:pPr marL="342900" indent="-342900">
              <a:buFont typeface="Symbol" panose="05050102010706020507" pitchFamily="18" charset="2"/>
              <a:buChar char="-"/>
            </a:pPr>
            <a:r>
              <a:rPr lang="de-DE" sz="1900" dirty="0">
                <a:latin typeface="+mn-lt"/>
              </a:rPr>
              <a:t>Gesellschaftslehre (Geschichte, Politik, Erdkunde)</a:t>
            </a:r>
          </a:p>
          <a:p>
            <a:pPr marL="342900" indent="-342900">
              <a:buFont typeface="Symbol" panose="05050102010706020507" pitchFamily="18" charset="2"/>
              <a:buChar char="-"/>
            </a:pPr>
            <a:r>
              <a:rPr lang="de-DE" sz="1900" dirty="0">
                <a:latin typeface="+mn-lt"/>
              </a:rPr>
              <a:t>Arbeitslehre (Technik, Wirtschaft, Hauswirtschaft)</a:t>
            </a:r>
          </a:p>
          <a:p>
            <a:pPr marL="342900" indent="-342900">
              <a:buFont typeface="Symbol" panose="05050102010706020507" pitchFamily="18" charset="2"/>
              <a:buChar char="-"/>
            </a:pPr>
            <a:r>
              <a:rPr lang="de-DE" sz="1900" dirty="0">
                <a:latin typeface="+mn-lt"/>
              </a:rPr>
              <a:t>Kunst, Musik</a:t>
            </a:r>
          </a:p>
          <a:p>
            <a:pPr marL="342900" indent="-342900">
              <a:buFont typeface="Symbol" panose="05050102010706020507" pitchFamily="18" charset="2"/>
              <a:buChar char="-"/>
            </a:pPr>
            <a:r>
              <a:rPr lang="de-DE" sz="1900" dirty="0">
                <a:latin typeface="+mn-lt"/>
              </a:rPr>
              <a:t>Religionslehre/ Praktische Philosophie</a:t>
            </a:r>
          </a:p>
          <a:p>
            <a:pPr marL="342900" indent="-342900">
              <a:buFont typeface="Symbol" panose="05050102010706020507" pitchFamily="18" charset="2"/>
              <a:buChar char="-"/>
            </a:pPr>
            <a:r>
              <a:rPr lang="de-DE" sz="1900" dirty="0">
                <a:latin typeface="+mn-lt"/>
              </a:rPr>
              <a:t>Sport</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672009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29</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658659" y="2708920"/>
            <a:ext cx="7826682" cy="3016210"/>
          </a:xfrm>
          <a:prstGeom prst="rect">
            <a:avLst/>
          </a:prstGeom>
          <a:noFill/>
          <a:ln w="9525">
            <a:noFill/>
            <a:miter lim="800000"/>
            <a:headEnd/>
            <a:tailEnd/>
          </a:ln>
        </p:spPr>
        <p:txBody>
          <a:bodyPr wrap="square">
            <a:spAutoFit/>
          </a:bodyPr>
          <a:lstStyle/>
          <a:p>
            <a:r>
              <a:rPr lang="de-DE" sz="1900" dirty="0">
                <a:latin typeface="+mn-lt"/>
              </a:rPr>
              <a:t>Sprachenfolge:</a:t>
            </a:r>
          </a:p>
          <a:p>
            <a:endParaRPr lang="de-DE" sz="1900" b="1" dirty="0">
              <a:latin typeface="+mn-lt"/>
            </a:endParaRPr>
          </a:p>
          <a:p>
            <a:pPr marL="342900" indent="-342900">
              <a:buFont typeface="Symbol" panose="05050102010706020507" pitchFamily="18" charset="2"/>
              <a:buChar char="-"/>
            </a:pPr>
            <a:r>
              <a:rPr lang="de-DE" sz="1900" dirty="0">
                <a:latin typeface="+mn-lt"/>
              </a:rPr>
              <a:t>Englisch ab Klasse 5</a:t>
            </a:r>
          </a:p>
          <a:p>
            <a:endParaRPr lang="de-DE" sz="1900" dirty="0">
              <a:latin typeface="+mn-lt"/>
            </a:endParaRPr>
          </a:p>
          <a:p>
            <a:pPr marL="342900" indent="-342900">
              <a:buFont typeface="Symbol" panose="05050102010706020507" pitchFamily="18" charset="2"/>
              <a:buChar char="-"/>
            </a:pPr>
            <a:r>
              <a:rPr lang="de-DE" sz="1900" dirty="0">
                <a:latin typeface="+mn-lt"/>
              </a:rPr>
              <a:t>zweite Fremdsprache (Französisch) wird in Stufe 7 als Wahlpflichtfach angeboten. Weitere Wahlpflichtfächer sind Naturwissenschaften, Arbeitslehre und Darstellen &amp; Gestalten.</a:t>
            </a:r>
          </a:p>
          <a:p>
            <a:endParaRPr lang="de-DE" sz="1900" dirty="0">
              <a:latin typeface="+mn-lt"/>
            </a:endParaRPr>
          </a:p>
          <a:p>
            <a:pPr marL="342900" indent="-342900">
              <a:buFont typeface="Symbol" panose="05050102010706020507" pitchFamily="18" charset="2"/>
              <a:buChar char="-"/>
            </a:pPr>
            <a:r>
              <a:rPr lang="de-DE" sz="1900" dirty="0">
                <a:latin typeface="+mn-lt"/>
              </a:rPr>
              <a:t>Ab Klasse 9 wird eine weitere Fremdsprache (Spanisch) als zweite oder dritte Fremdsprache angeboten – je nach Nachfrage.</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167884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0F533301-70C1-4C87-8BB5-7EBDCAA22127}" type="slidenum">
              <a:rPr lang="de-DE" smtClean="0"/>
              <a:pPr defTabSz="904875" fontAlgn="base">
                <a:spcBef>
                  <a:spcPct val="0"/>
                </a:spcBef>
                <a:spcAft>
                  <a:spcPct val="0"/>
                </a:spcAft>
              </a:pPr>
              <a:t>3</a:t>
            </a:fld>
            <a:endParaRPr lang="de-DE"/>
          </a:p>
        </p:txBody>
      </p:sp>
      <p:sp>
        <p:nvSpPr>
          <p:cNvPr id="6" name="Rectangle 2"/>
          <p:cNvSpPr txBox="1">
            <a:spLocks noChangeArrowheads="1"/>
          </p:cNvSpPr>
          <p:nvPr/>
        </p:nvSpPr>
        <p:spPr bwMode="auto">
          <a:xfrm>
            <a:off x="523875" y="692150"/>
            <a:ext cx="7577138" cy="1223963"/>
          </a:xfrm>
          <a:prstGeom prst="rect">
            <a:avLst/>
          </a:prstGeom>
          <a:ln>
            <a:miter lim="800000"/>
            <a:headEnd/>
            <a:tailEnd/>
          </a:ln>
        </p:spPr>
        <p:txBody>
          <a:bodyPr lIns="90626" tIns="45317" rIns="90626" bIns="45317"/>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de-DE" sz="2000" b="1" dirty="0">
                <a:solidFill>
                  <a:srgbClr val="00FF00"/>
                </a:solidFill>
                <a:latin typeface="Arial" pitchFamily="34" charset="0"/>
                <a:cs typeface="Arial" pitchFamily="34" charset="0"/>
              </a:rPr>
              <a:t/>
            </a:r>
            <a:br>
              <a:rPr lang="de-DE" sz="2000" b="1" dirty="0">
                <a:solidFill>
                  <a:srgbClr val="00FF00"/>
                </a:solidFill>
                <a:latin typeface="Arial" pitchFamily="34" charset="0"/>
                <a:cs typeface="Arial" pitchFamily="34" charset="0"/>
              </a:rPr>
            </a:br>
            <a:endParaRPr lang="de-DE" sz="900" b="1" dirty="0">
              <a:solidFill>
                <a:schemeClr val="bg1">
                  <a:lumMod val="50000"/>
                </a:schemeClr>
              </a:solidFill>
              <a:latin typeface="+mn-lt"/>
              <a:cs typeface="Arial" pitchFamily="34" charset="0"/>
            </a:endParaRPr>
          </a:p>
        </p:txBody>
      </p:sp>
      <p:graphicFrame>
        <p:nvGraphicFramePr>
          <p:cNvPr id="7" name="Diagramm 6"/>
          <p:cNvGraphicFramePr/>
          <p:nvPr>
            <p:extLst>
              <p:ext uri="{D42A27DB-BD31-4B8C-83A1-F6EECF244321}">
                <p14:modId xmlns:p14="http://schemas.microsoft.com/office/powerpoint/2010/main" val="3373841437"/>
              </p:ext>
            </p:extLst>
          </p:nvPr>
        </p:nvGraphicFramePr>
        <p:xfrm>
          <a:off x="342229" y="1232756"/>
          <a:ext cx="878497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1812"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EC1A7A3C-1C4B-4ED3-8C5F-F7F82B87603F}" type="datetime1">
              <a:rPr lang="de-DE" smtClean="0"/>
              <a:pPr defTabSz="904875" fontAlgn="base">
                <a:spcBef>
                  <a:spcPct val="0"/>
                </a:spcBef>
                <a:spcAft>
                  <a:spcPct val="0"/>
                </a:spcAft>
              </a:pPr>
              <a:t>30.10.2020</a:t>
            </a:fld>
            <a:endParaRPr lang="de-DE"/>
          </a:p>
        </p:txBody>
      </p:sp>
    </p:spTree>
    <p:extLst>
      <p:ext uri="{BB962C8B-B14F-4D97-AF65-F5344CB8AC3E}">
        <p14:creationId xmlns:p14="http://schemas.microsoft.com/office/powerpoint/2010/main" val="3472306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30</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640854" y="2941954"/>
            <a:ext cx="7826682" cy="2431435"/>
          </a:xfrm>
          <a:prstGeom prst="rect">
            <a:avLst/>
          </a:prstGeom>
          <a:noFill/>
          <a:ln w="9525">
            <a:noFill/>
            <a:miter lim="800000"/>
            <a:headEnd/>
            <a:tailEnd/>
          </a:ln>
        </p:spPr>
        <p:txBody>
          <a:bodyPr wrap="square">
            <a:spAutoFit/>
          </a:bodyPr>
          <a:lstStyle/>
          <a:p>
            <a:pPr marL="342900" indent="-342900">
              <a:buFont typeface="Symbol" panose="05050102010706020507" pitchFamily="18" charset="2"/>
              <a:buChar char="-"/>
            </a:pPr>
            <a:r>
              <a:rPr lang="de-DE" sz="1900" dirty="0">
                <a:latin typeface="+mn-lt"/>
              </a:rPr>
              <a:t>Der Unterricht in den Klassen 5 und 6 wird im Klassenverband erteilt. 	    </a:t>
            </a:r>
            <a:r>
              <a:rPr lang="de-DE" sz="1900" dirty="0">
                <a:latin typeface="+mn-lt"/>
                <a:sym typeface="Wingdings" panose="05000000000000000000" pitchFamily="2" charset="2"/>
              </a:rPr>
              <a:t> </a:t>
            </a:r>
            <a:r>
              <a:rPr lang="de-DE" sz="1900" b="1" dirty="0">
                <a:latin typeface="+mn-lt"/>
                <a:sym typeface="Wingdings" panose="05000000000000000000" pitchFamily="2" charset="2"/>
              </a:rPr>
              <a:t>gemeinsames Lernen</a:t>
            </a:r>
          </a:p>
          <a:p>
            <a:endParaRPr lang="de-DE" sz="1900" dirty="0">
              <a:latin typeface="+mn-lt"/>
            </a:endParaRPr>
          </a:p>
          <a:p>
            <a:pPr marL="342900" indent="-342900">
              <a:buFont typeface="Symbol" panose="05050102010706020507" pitchFamily="18" charset="2"/>
              <a:buChar char="-"/>
            </a:pPr>
            <a:r>
              <a:rPr lang="de-DE" sz="1900" dirty="0">
                <a:latin typeface="+mn-lt"/>
              </a:rPr>
              <a:t>Ab der 7. Klasse wird der Unterricht in </a:t>
            </a:r>
            <a:r>
              <a:rPr lang="de-DE" sz="1900" b="1" dirty="0">
                <a:latin typeface="+mn-lt"/>
              </a:rPr>
              <a:t>Grund- und Erweiterungskursen </a:t>
            </a:r>
            <a:r>
              <a:rPr lang="de-DE" sz="1900" dirty="0">
                <a:latin typeface="+mn-lt"/>
              </a:rPr>
              <a:t>in den  Fächern Mathematik und Englisch, Deutsch ab 8. Klasse und Chemie ab 9 erteilt.</a:t>
            </a:r>
            <a:r>
              <a:rPr lang="de-DE" sz="1900" dirty="0">
                <a:latin typeface="+mn-lt"/>
                <a:sym typeface="Wingdings" panose="05000000000000000000" pitchFamily="2" charset="2"/>
              </a:rPr>
              <a:t> </a:t>
            </a:r>
            <a:r>
              <a:rPr lang="de-DE" sz="1900" b="1" dirty="0">
                <a:latin typeface="+mn-lt"/>
                <a:sym typeface="Wingdings" panose="05000000000000000000" pitchFamily="2" charset="2"/>
              </a:rPr>
              <a:t>teilintegrierte Form</a:t>
            </a:r>
            <a:r>
              <a:rPr lang="de-DE" sz="1900" dirty="0">
                <a:latin typeface="+mn-lt"/>
                <a:sym typeface="Wingdings" panose="05000000000000000000" pitchFamily="2" charset="2"/>
              </a:rPr>
              <a:t>. Der Klassenverband bleibt bestehen.</a:t>
            </a:r>
            <a:endParaRPr lang="de-DE" sz="1900" dirty="0">
              <a:latin typeface="+mn-lt"/>
            </a:endParaRPr>
          </a:p>
          <a:p>
            <a:endParaRPr lang="de-DE" sz="1900" dirty="0">
              <a:latin typeface="+mn-lt"/>
            </a:endParaRPr>
          </a:p>
          <a:p>
            <a:pPr marL="285750" indent="-285750">
              <a:buFont typeface="Symbol" panose="05050102010706020507" pitchFamily="18" charset="2"/>
              <a:buChar char="-"/>
            </a:pPr>
            <a:r>
              <a:rPr lang="de-DE" sz="1900" dirty="0">
                <a:latin typeface="+mn-lt"/>
              </a:rPr>
              <a:t>Die Zuweisung in E- und G-Kurse erfolgt nach erbrachter Leistung.</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255395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31</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357150" y="2527610"/>
            <a:ext cx="8573716" cy="3308598"/>
          </a:xfrm>
          <a:prstGeom prst="rect">
            <a:avLst/>
          </a:prstGeom>
          <a:noFill/>
          <a:ln w="9525">
            <a:noFill/>
            <a:miter lim="800000"/>
            <a:headEnd/>
            <a:tailEnd/>
          </a:ln>
        </p:spPr>
        <p:txBody>
          <a:bodyPr wrap="square">
            <a:spAutoFit/>
          </a:bodyPr>
          <a:lstStyle/>
          <a:p>
            <a:r>
              <a:rPr lang="de-DE" sz="1900" b="1" dirty="0">
                <a:latin typeface="+mn-lt"/>
              </a:rPr>
              <a:t>Abschlüsse</a:t>
            </a:r>
          </a:p>
          <a:p>
            <a:endParaRPr lang="de-DE" sz="1900" dirty="0">
              <a:latin typeface="+mn-lt"/>
            </a:endParaRPr>
          </a:p>
          <a:p>
            <a:r>
              <a:rPr lang="de-DE" sz="1900" dirty="0">
                <a:latin typeface="+mn-lt"/>
              </a:rPr>
              <a:t>In der Sekundarschule können alle Abschlüsse der Sekundarstufe I erworben werden:</a:t>
            </a:r>
          </a:p>
          <a:p>
            <a:endParaRPr lang="de-DE" sz="1900" dirty="0">
              <a:latin typeface="+mn-lt"/>
            </a:endParaRPr>
          </a:p>
          <a:p>
            <a:pPr marL="342900" indent="-342900">
              <a:buFont typeface="Arial" panose="020B0604020202020204" pitchFamily="34" charset="0"/>
              <a:buChar char="•"/>
            </a:pPr>
            <a:r>
              <a:rPr lang="de-DE" sz="1900" dirty="0">
                <a:latin typeface="+mn-lt"/>
              </a:rPr>
              <a:t>Hauptschulabschluss (nach Klasse 9)</a:t>
            </a:r>
          </a:p>
          <a:p>
            <a:pPr marL="342900" indent="-342900">
              <a:buFont typeface="Arial" panose="020B0604020202020204" pitchFamily="34" charset="0"/>
              <a:buChar char="•"/>
            </a:pPr>
            <a:r>
              <a:rPr lang="de-DE" sz="1900" dirty="0">
                <a:latin typeface="+mn-lt"/>
              </a:rPr>
              <a:t>Hauptschulabschluss nach Klasse 10</a:t>
            </a:r>
          </a:p>
          <a:p>
            <a:pPr marL="342900" indent="-342900">
              <a:buFont typeface="Arial" panose="020B0604020202020204" pitchFamily="34" charset="0"/>
              <a:buChar char="•"/>
            </a:pPr>
            <a:r>
              <a:rPr lang="de-DE" sz="1900" dirty="0">
                <a:latin typeface="+mn-lt"/>
              </a:rPr>
              <a:t>mittlere Schulabschluss (Fachoberschulreife)</a:t>
            </a:r>
          </a:p>
          <a:p>
            <a:endParaRPr lang="de-DE" sz="1900" dirty="0">
              <a:latin typeface="+mn-lt"/>
            </a:endParaRPr>
          </a:p>
          <a:p>
            <a:r>
              <a:rPr lang="de-DE" sz="1900" dirty="0">
                <a:latin typeface="+mn-lt"/>
              </a:rPr>
              <a:t>Mit Anmeldung an der Sekundarschule ist sichergestellt, dass die Schülerin oder der Schüler nach der Klasse 10 (bei entsprechenden Leistungen) einen Platz in der gymnasialen Oberstufe am kooperierenden Gymnasium oder am Berufskolleg erhält.</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1806588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32</a:t>
            </a:fld>
            <a:endParaRPr lang="de-DE"/>
          </a:p>
        </p:txBody>
      </p:sp>
      <p:graphicFrame>
        <p:nvGraphicFramePr>
          <p:cNvPr id="7" name="Diagramm 6"/>
          <p:cNvGraphicFramePr/>
          <p:nvPr>
            <p:extLst>
              <p:ext uri="{D42A27DB-BD31-4B8C-83A1-F6EECF244321}">
                <p14:modId xmlns:p14="http://schemas.microsoft.com/office/powerpoint/2010/main" val="2183752276"/>
              </p:ext>
            </p:extLst>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568341" y="3429000"/>
            <a:ext cx="8151333" cy="1061829"/>
          </a:xfrm>
          <a:prstGeom prst="rect">
            <a:avLst/>
          </a:prstGeom>
          <a:noFill/>
          <a:ln w="9525">
            <a:noFill/>
            <a:miter lim="800000"/>
            <a:headEnd/>
            <a:tailEnd/>
          </a:ln>
        </p:spPr>
        <p:txBody>
          <a:bodyPr wrap="square">
            <a:spAutoFit/>
          </a:bodyPr>
          <a:lstStyle/>
          <a:p>
            <a:pPr algn="ctr"/>
            <a:r>
              <a:rPr lang="de-DE" sz="2100" dirty="0">
                <a:latin typeface="+mn-lt"/>
              </a:rPr>
              <a:t>Sonderpädagogische Förderung kann an einer </a:t>
            </a:r>
            <a:r>
              <a:rPr lang="de-DE" sz="2100" b="1" dirty="0">
                <a:latin typeface="+mn-lt"/>
              </a:rPr>
              <a:t>allgemeinen Schule </a:t>
            </a:r>
            <a:r>
              <a:rPr lang="de-DE" sz="2100" dirty="0">
                <a:latin typeface="+mn-lt"/>
              </a:rPr>
              <a:t>im Gemeinsamen Lernen stattfinden oder an einer </a:t>
            </a:r>
            <a:r>
              <a:rPr lang="de-DE" sz="2100" b="1" dirty="0">
                <a:latin typeface="+mn-lt"/>
              </a:rPr>
              <a:t>Förderschule</a:t>
            </a:r>
            <a:r>
              <a:rPr lang="de-DE" sz="2100" dirty="0">
                <a:latin typeface="+mn-lt"/>
              </a:rPr>
              <a:t> mit dem entsprechenden Förderschwerpunkt. </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289758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0F533301-70C1-4C87-8BB5-7EBDCAA22127}" type="slidenum">
              <a:rPr lang="de-DE" smtClean="0"/>
              <a:pPr defTabSz="904875" fontAlgn="base">
                <a:spcBef>
                  <a:spcPct val="0"/>
                </a:spcBef>
                <a:spcAft>
                  <a:spcPct val="0"/>
                </a:spcAft>
              </a:pPr>
              <a:t>33</a:t>
            </a:fld>
            <a:endParaRPr lang="de-DE"/>
          </a:p>
        </p:txBody>
      </p:sp>
      <p:sp>
        <p:nvSpPr>
          <p:cNvPr id="6" name="Rectangle 2"/>
          <p:cNvSpPr txBox="1">
            <a:spLocks noChangeArrowheads="1"/>
          </p:cNvSpPr>
          <p:nvPr/>
        </p:nvSpPr>
        <p:spPr bwMode="auto">
          <a:xfrm>
            <a:off x="523875" y="692150"/>
            <a:ext cx="7577138" cy="1223963"/>
          </a:xfrm>
          <a:prstGeom prst="rect">
            <a:avLst/>
          </a:prstGeom>
          <a:ln>
            <a:miter lim="800000"/>
            <a:headEnd/>
            <a:tailEnd/>
          </a:ln>
        </p:spPr>
        <p:txBody>
          <a:bodyPr lIns="90626" tIns="45317" rIns="90626" bIns="45317"/>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de-DE" sz="2000" b="1" dirty="0">
                <a:solidFill>
                  <a:srgbClr val="00FF00"/>
                </a:solidFill>
                <a:latin typeface="Arial" pitchFamily="34" charset="0"/>
                <a:cs typeface="Arial" pitchFamily="34" charset="0"/>
              </a:rPr>
              <a:t/>
            </a:r>
            <a:br>
              <a:rPr lang="de-DE" sz="2000" b="1" dirty="0">
                <a:solidFill>
                  <a:srgbClr val="00FF00"/>
                </a:solidFill>
                <a:latin typeface="Arial" pitchFamily="34" charset="0"/>
                <a:cs typeface="Arial" pitchFamily="34" charset="0"/>
              </a:rPr>
            </a:br>
            <a:endParaRPr lang="de-DE" sz="900" b="1" dirty="0">
              <a:solidFill>
                <a:schemeClr val="bg1">
                  <a:lumMod val="50000"/>
                </a:schemeClr>
              </a:solidFill>
              <a:latin typeface="+mn-lt"/>
              <a:cs typeface="Arial" pitchFamily="34" charset="0"/>
            </a:endParaRPr>
          </a:p>
        </p:txBody>
      </p:sp>
      <p:graphicFrame>
        <p:nvGraphicFramePr>
          <p:cNvPr id="7" name="Diagramm 6"/>
          <p:cNvGraphicFramePr/>
          <p:nvPr>
            <p:extLst>
              <p:ext uri="{D42A27DB-BD31-4B8C-83A1-F6EECF244321}">
                <p14:modId xmlns:p14="http://schemas.microsoft.com/office/powerpoint/2010/main" val="1217124457"/>
              </p:ext>
            </p:extLst>
          </p:nvPr>
        </p:nvGraphicFramePr>
        <p:xfrm>
          <a:off x="342229" y="1232756"/>
          <a:ext cx="878497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1812"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EC1A7A3C-1C4B-4ED3-8C5F-F7F82B87603F}" type="datetime1">
              <a:rPr lang="de-DE" smtClean="0"/>
              <a:pPr defTabSz="904875" fontAlgn="base">
                <a:spcBef>
                  <a:spcPct val="0"/>
                </a:spcBef>
                <a:spcAft>
                  <a:spcPct val="0"/>
                </a:spcAft>
              </a:pPr>
              <a:t>30.10.2020</a:t>
            </a:fld>
            <a:endParaRPr lang="de-DE"/>
          </a:p>
        </p:txBody>
      </p:sp>
    </p:spTree>
    <p:extLst>
      <p:ext uri="{BB962C8B-B14F-4D97-AF65-F5344CB8AC3E}">
        <p14:creationId xmlns:p14="http://schemas.microsoft.com/office/powerpoint/2010/main" val="3261644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34</a:t>
            </a:fld>
            <a:endParaRPr lang="de-DE"/>
          </a:p>
        </p:txBody>
      </p:sp>
      <p:graphicFrame>
        <p:nvGraphicFramePr>
          <p:cNvPr id="7" name="Diagramm 6"/>
          <p:cNvGraphicFramePr/>
          <p:nvPr>
            <p:extLst>
              <p:ext uri="{D42A27DB-BD31-4B8C-83A1-F6EECF244321}">
                <p14:modId xmlns:p14="http://schemas.microsoft.com/office/powerpoint/2010/main" val="366831184"/>
              </p:ext>
            </p:extLst>
          </p:nvPr>
        </p:nvGraphicFramePr>
        <p:xfrm>
          <a:off x="174747" y="1305708"/>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357150" y="2527610"/>
            <a:ext cx="8573716" cy="384721"/>
          </a:xfrm>
          <a:prstGeom prst="rect">
            <a:avLst/>
          </a:prstGeom>
          <a:noFill/>
          <a:ln w="9525">
            <a:noFill/>
            <a:miter lim="800000"/>
            <a:headEnd/>
            <a:tailEnd/>
          </a:ln>
        </p:spPr>
        <p:txBody>
          <a:bodyPr wrap="square">
            <a:spAutoFit/>
          </a:bodyPr>
          <a:lstStyle/>
          <a:p>
            <a:endParaRPr lang="de-DE" sz="1900" dirty="0">
              <a:latin typeface="+mn-lt"/>
            </a:endParaRP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graphicFrame>
        <p:nvGraphicFramePr>
          <p:cNvPr id="3" name="Tabelle 2">
            <a:extLst>
              <a:ext uri="{FF2B5EF4-FFF2-40B4-BE49-F238E27FC236}">
                <a16:creationId xmlns:a16="http://schemas.microsoft.com/office/drawing/2014/main" id="{F483797E-7A07-439F-A3DC-D9AAB39F2950}"/>
              </a:ext>
            </a:extLst>
          </p:cNvPr>
          <p:cNvGraphicFramePr>
            <a:graphicFrameLocks noGrp="1"/>
          </p:cNvGraphicFramePr>
          <p:nvPr>
            <p:extLst>
              <p:ext uri="{D42A27DB-BD31-4B8C-83A1-F6EECF244321}">
                <p14:modId xmlns:p14="http://schemas.microsoft.com/office/powerpoint/2010/main" val="3740939666"/>
              </p:ext>
            </p:extLst>
          </p:nvPr>
        </p:nvGraphicFramePr>
        <p:xfrm>
          <a:off x="357150" y="2323767"/>
          <a:ext cx="8429700" cy="3923068"/>
        </p:xfrm>
        <a:graphic>
          <a:graphicData uri="http://schemas.openxmlformats.org/drawingml/2006/table">
            <a:tbl>
              <a:tblPr firstRow="1" bandRow="1">
                <a:tableStyleId>{F5AB1C69-6EDB-4FF4-983F-18BD219EF322}</a:tableStyleId>
              </a:tblPr>
              <a:tblGrid>
                <a:gridCol w="2141973">
                  <a:extLst>
                    <a:ext uri="{9D8B030D-6E8A-4147-A177-3AD203B41FA5}">
                      <a16:colId xmlns:a16="http://schemas.microsoft.com/office/drawing/2014/main" val="20000"/>
                    </a:ext>
                  </a:extLst>
                </a:gridCol>
                <a:gridCol w="2902029">
                  <a:extLst>
                    <a:ext uri="{9D8B030D-6E8A-4147-A177-3AD203B41FA5}">
                      <a16:colId xmlns:a16="http://schemas.microsoft.com/office/drawing/2014/main" val="20001"/>
                    </a:ext>
                  </a:extLst>
                </a:gridCol>
                <a:gridCol w="3385698">
                  <a:extLst>
                    <a:ext uri="{9D8B030D-6E8A-4147-A177-3AD203B41FA5}">
                      <a16:colId xmlns:a16="http://schemas.microsoft.com/office/drawing/2014/main" val="20002"/>
                    </a:ext>
                  </a:extLst>
                </a:gridCol>
              </a:tblGrid>
              <a:tr h="555635">
                <a:tc>
                  <a:txBody>
                    <a:bodyPr/>
                    <a:lstStyle/>
                    <a:p>
                      <a:r>
                        <a:rPr lang="de-DE" dirty="0">
                          <a:latin typeface="+mn-lt"/>
                        </a:rPr>
                        <a:t>Schulform</a:t>
                      </a:r>
                    </a:p>
                  </a:txBody>
                  <a:tcPr>
                    <a:solidFill>
                      <a:srgbClr val="00B050"/>
                    </a:solidFill>
                  </a:tcPr>
                </a:tc>
                <a:tc>
                  <a:txBody>
                    <a:bodyPr/>
                    <a:lstStyle/>
                    <a:p>
                      <a:r>
                        <a:rPr lang="de-DE" dirty="0">
                          <a:latin typeface="+mn-lt"/>
                        </a:rPr>
                        <a:t>Bildungsgang Lernen</a:t>
                      </a:r>
                    </a:p>
                  </a:txBody>
                  <a:tcPr>
                    <a:solidFill>
                      <a:srgbClr val="00B050"/>
                    </a:solidFill>
                  </a:tcPr>
                </a:tc>
                <a:tc>
                  <a:txBody>
                    <a:bodyPr/>
                    <a:lstStyle/>
                    <a:p>
                      <a:r>
                        <a:rPr lang="de-DE" dirty="0">
                          <a:latin typeface="+mn-lt"/>
                        </a:rPr>
                        <a:t>Bildungsgang Geistige Entwicklung</a:t>
                      </a:r>
                    </a:p>
                  </a:txBody>
                  <a:tcPr>
                    <a:solidFill>
                      <a:srgbClr val="00B050"/>
                    </a:solidFill>
                  </a:tcPr>
                </a:tc>
                <a:extLst>
                  <a:ext uri="{0D108BD9-81ED-4DB2-BD59-A6C34878D82A}">
                    <a16:rowId xmlns:a16="http://schemas.microsoft.com/office/drawing/2014/main" val="10000"/>
                  </a:ext>
                </a:extLst>
              </a:tr>
              <a:tr h="1031894">
                <a:tc>
                  <a:txBody>
                    <a:bodyPr/>
                    <a:lstStyle/>
                    <a:p>
                      <a:r>
                        <a:rPr lang="de-DE" sz="1700" dirty="0">
                          <a:latin typeface="+mn-lt"/>
                        </a:rPr>
                        <a:t>Hauptschule</a:t>
                      </a:r>
                    </a:p>
                  </a:txBody>
                  <a:tcPr/>
                </a:tc>
                <a:tc>
                  <a:txBody>
                    <a:bodyPr/>
                    <a:lstStyle/>
                    <a:p>
                      <a:pPr marL="0" marR="0" indent="0" algn="l" defTabSz="906276" rtl="0" eaLnBrk="1" fontAlgn="auto" latinLnBrk="0" hangingPunct="1">
                        <a:lnSpc>
                          <a:spcPct val="100000"/>
                        </a:lnSpc>
                        <a:spcBef>
                          <a:spcPts val="0"/>
                        </a:spcBef>
                        <a:spcAft>
                          <a:spcPts val="0"/>
                        </a:spcAft>
                        <a:buClrTx/>
                        <a:buSzTx/>
                        <a:buFontTx/>
                        <a:buNone/>
                        <a:tabLst/>
                        <a:defRPr/>
                      </a:pPr>
                      <a:r>
                        <a:rPr lang="de-DE" sz="1700" dirty="0">
                          <a:latin typeface="+mn-lt"/>
                        </a:rPr>
                        <a:t>Theodor-Wuppermann-Schule</a:t>
                      </a:r>
                    </a:p>
                    <a:p>
                      <a:r>
                        <a:rPr lang="de-DE" sz="1700" dirty="0">
                          <a:latin typeface="+mn-lt"/>
                        </a:rPr>
                        <a:t>Katholische Hauptschule im Hederichsfeld</a:t>
                      </a:r>
                    </a:p>
                  </a:txBody>
                  <a:tcPr/>
                </a:tc>
                <a:tc>
                  <a:txBody>
                    <a:bodyPr/>
                    <a:lstStyle/>
                    <a:p>
                      <a:r>
                        <a:rPr lang="de-DE" sz="1700" dirty="0">
                          <a:latin typeface="+mn-lt"/>
                        </a:rPr>
                        <a:t>Theodor-Wuppermann-Schule</a:t>
                      </a:r>
                    </a:p>
                    <a:p>
                      <a:r>
                        <a:rPr lang="de-DE" sz="1700" dirty="0">
                          <a:latin typeface="+mn-lt"/>
                        </a:rPr>
                        <a:t>Katholische Hauptschule im </a:t>
                      </a:r>
                      <a:r>
                        <a:rPr lang="de-DE" sz="1700" dirty="0" err="1">
                          <a:latin typeface="+mn-lt"/>
                        </a:rPr>
                        <a:t>Hederichsfeld</a:t>
                      </a:r>
                      <a:endParaRPr lang="de-DE" sz="1700" dirty="0">
                        <a:latin typeface="+mn-lt"/>
                      </a:endParaRPr>
                    </a:p>
                  </a:txBody>
                  <a:tcPr/>
                </a:tc>
                <a:extLst>
                  <a:ext uri="{0D108BD9-81ED-4DB2-BD59-A6C34878D82A}">
                    <a16:rowId xmlns:a16="http://schemas.microsoft.com/office/drawing/2014/main" val="10001"/>
                  </a:ext>
                </a:extLst>
              </a:tr>
              <a:tr h="1031894">
                <a:tc>
                  <a:txBody>
                    <a:bodyPr/>
                    <a:lstStyle/>
                    <a:p>
                      <a:r>
                        <a:rPr lang="de-DE" sz="1700" dirty="0">
                          <a:latin typeface="+mn-lt"/>
                        </a:rPr>
                        <a:t>Gesamtschule</a:t>
                      </a:r>
                    </a:p>
                  </a:txBody>
                  <a:tcPr/>
                </a:tc>
                <a:tc>
                  <a:txBody>
                    <a:bodyPr/>
                    <a:lstStyle/>
                    <a:p>
                      <a:r>
                        <a:rPr lang="de-DE" sz="1700" dirty="0">
                          <a:latin typeface="+mn-lt"/>
                        </a:rPr>
                        <a:t>Gesamtschule Schlebusch</a:t>
                      </a:r>
                    </a:p>
                    <a:p>
                      <a:r>
                        <a:rPr lang="de-DE" sz="1700" dirty="0">
                          <a:latin typeface="+mn-lt"/>
                        </a:rPr>
                        <a:t>Käthe-Kollwitz-Gesamtschule</a:t>
                      </a:r>
                    </a:p>
                    <a:p>
                      <a:endParaRPr lang="de-DE" sz="1700" dirty="0">
                        <a:latin typeface="+mn-lt"/>
                      </a:endParaRPr>
                    </a:p>
                  </a:txBody>
                  <a:tcPr/>
                </a:tc>
                <a:tc>
                  <a:txBody>
                    <a:bodyPr/>
                    <a:lstStyle/>
                    <a:p>
                      <a:r>
                        <a:rPr lang="de-DE" sz="1700" dirty="0">
                          <a:latin typeface="+mn-lt"/>
                        </a:rPr>
                        <a:t>Gesamtschule Schlebusch</a:t>
                      </a:r>
                    </a:p>
                    <a:p>
                      <a:r>
                        <a:rPr lang="de-DE" sz="1700" dirty="0">
                          <a:latin typeface="+mn-lt"/>
                        </a:rPr>
                        <a:t>Käthe-Kollwitz-Gesamtschule</a:t>
                      </a:r>
                    </a:p>
                    <a:p>
                      <a:r>
                        <a:rPr lang="de-DE" sz="1700" dirty="0">
                          <a:latin typeface="+mn-lt"/>
                        </a:rPr>
                        <a:t>(in Einzelfallentscheidung)</a:t>
                      </a:r>
                    </a:p>
                  </a:txBody>
                  <a:tcPr/>
                </a:tc>
                <a:extLst>
                  <a:ext uri="{0D108BD9-81ED-4DB2-BD59-A6C34878D82A}">
                    <a16:rowId xmlns:a16="http://schemas.microsoft.com/office/drawing/2014/main" val="10002"/>
                  </a:ext>
                </a:extLst>
              </a:tr>
              <a:tr h="555635">
                <a:tc>
                  <a:txBody>
                    <a:bodyPr/>
                    <a:lstStyle/>
                    <a:p>
                      <a:r>
                        <a:rPr lang="de-DE" sz="1700" dirty="0">
                          <a:latin typeface="+mn-lt"/>
                        </a:rPr>
                        <a:t>Realschule</a:t>
                      </a:r>
                    </a:p>
                  </a:txBody>
                  <a:tcPr/>
                </a:tc>
                <a:tc>
                  <a:txBody>
                    <a:bodyPr/>
                    <a:lstStyle/>
                    <a:p>
                      <a:r>
                        <a:rPr lang="de-DE" sz="1700" dirty="0">
                          <a:latin typeface="+mn-lt"/>
                        </a:rPr>
                        <a:t>Realschule am Stadtpark</a:t>
                      </a:r>
                    </a:p>
                    <a:p>
                      <a:r>
                        <a:rPr lang="de-DE" sz="1700" dirty="0">
                          <a:latin typeface="+mn-lt"/>
                        </a:rPr>
                        <a:t>Theodor-Heuss-Realschule</a:t>
                      </a:r>
                    </a:p>
                  </a:txBody>
                  <a:tcPr/>
                </a:tc>
                <a:tc>
                  <a:txBody>
                    <a:bodyPr/>
                    <a:lstStyle/>
                    <a:p>
                      <a:endParaRPr lang="de-DE" sz="1700" dirty="0">
                        <a:latin typeface="+mn-lt"/>
                      </a:endParaRPr>
                    </a:p>
                  </a:txBody>
                  <a:tcPr/>
                </a:tc>
                <a:extLst>
                  <a:ext uri="{0D108BD9-81ED-4DB2-BD59-A6C34878D82A}">
                    <a16:rowId xmlns:a16="http://schemas.microsoft.com/office/drawing/2014/main" val="10003"/>
                  </a:ext>
                </a:extLst>
              </a:tr>
              <a:tr h="555635">
                <a:tc>
                  <a:txBody>
                    <a:bodyPr/>
                    <a:lstStyle/>
                    <a:p>
                      <a:r>
                        <a:rPr lang="de-DE" sz="1700" dirty="0">
                          <a:latin typeface="+mn-lt"/>
                        </a:rPr>
                        <a:t>Sekundarschule</a:t>
                      </a:r>
                    </a:p>
                  </a:txBody>
                  <a:tcPr/>
                </a:tc>
                <a:tc>
                  <a:txBody>
                    <a:bodyPr/>
                    <a:lstStyle/>
                    <a:p>
                      <a:r>
                        <a:rPr lang="de-DE" sz="1700" dirty="0">
                          <a:latin typeface="+mn-lt"/>
                        </a:rPr>
                        <a:t>Sekundarschule Leverkusen</a:t>
                      </a:r>
                    </a:p>
                  </a:txBody>
                  <a:tcPr/>
                </a:tc>
                <a:tc>
                  <a:txBody>
                    <a:bodyPr/>
                    <a:lstStyle/>
                    <a:p>
                      <a:r>
                        <a:rPr lang="de-DE" sz="1700" dirty="0">
                          <a:latin typeface="+mn-lt"/>
                        </a:rPr>
                        <a:t>Sekundarschule Leverkusen</a:t>
                      </a:r>
                    </a:p>
                    <a:p>
                      <a:r>
                        <a:rPr lang="de-DE" sz="1700" dirty="0">
                          <a:latin typeface="+mn-lt"/>
                        </a:rPr>
                        <a:t>(in Einzelfallentscheidung)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5909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35</a:t>
            </a:fld>
            <a:endParaRPr lang="de-DE"/>
          </a:p>
        </p:txBody>
      </p:sp>
      <p:graphicFrame>
        <p:nvGraphicFramePr>
          <p:cNvPr id="7" name="Diagramm 6"/>
          <p:cNvGraphicFramePr/>
          <p:nvPr>
            <p:extLst>
              <p:ext uri="{D42A27DB-BD31-4B8C-83A1-F6EECF244321}">
                <p14:modId xmlns:p14="http://schemas.microsoft.com/office/powerpoint/2010/main" val="999541001"/>
              </p:ext>
            </p:extLst>
          </p:nvPr>
        </p:nvGraphicFramePr>
        <p:xfrm>
          <a:off x="174747" y="1305708"/>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357150" y="2527610"/>
            <a:ext cx="8573716" cy="384721"/>
          </a:xfrm>
          <a:prstGeom prst="rect">
            <a:avLst/>
          </a:prstGeom>
          <a:noFill/>
          <a:ln w="9525">
            <a:noFill/>
            <a:miter lim="800000"/>
            <a:headEnd/>
            <a:tailEnd/>
          </a:ln>
        </p:spPr>
        <p:txBody>
          <a:bodyPr wrap="square">
            <a:spAutoFit/>
          </a:bodyPr>
          <a:lstStyle/>
          <a:p>
            <a:endParaRPr lang="de-DE" sz="1900" dirty="0">
              <a:latin typeface="+mn-lt"/>
            </a:endParaRP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graphicFrame>
        <p:nvGraphicFramePr>
          <p:cNvPr id="4" name="Tabelle 3">
            <a:extLst>
              <a:ext uri="{FF2B5EF4-FFF2-40B4-BE49-F238E27FC236}">
                <a16:creationId xmlns:a16="http://schemas.microsoft.com/office/drawing/2014/main" id="{35A42128-8525-4AF4-9809-2E2C6A29BAD1}"/>
              </a:ext>
            </a:extLst>
          </p:cNvPr>
          <p:cNvGraphicFramePr>
            <a:graphicFrameLocks noGrp="1"/>
          </p:cNvGraphicFramePr>
          <p:nvPr>
            <p:extLst>
              <p:ext uri="{D42A27DB-BD31-4B8C-83A1-F6EECF244321}">
                <p14:modId xmlns:p14="http://schemas.microsoft.com/office/powerpoint/2010/main" val="738959905"/>
              </p:ext>
            </p:extLst>
          </p:nvPr>
        </p:nvGraphicFramePr>
        <p:xfrm>
          <a:off x="437032" y="2277691"/>
          <a:ext cx="8260406" cy="4015220"/>
        </p:xfrm>
        <a:graphic>
          <a:graphicData uri="http://schemas.openxmlformats.org/drawingml/2006/table">
            <a:tbl>
              <a:tblPr firstRow="1" bandRow="1">
                <a:tableStyleId>{F5AB1C69-6EDB-4FF4-983F-18BD219EF322}</a:tableStyleId>
              </a:tblPr>
              <a:tblGrid>
                <a:gridCol w="3022252">
                  <a:extLst>
                    <a:ext uri="{9D8B030D-6E8A-4147-A177-3AD203B41FA5}">
                      <a16:colId xmlns:a16="http://schemas.microsoft.com/office/drawing/2014/main" val="20000"/>
                    </a:ext>
                  </a:extLst>
                </a:gridCol>
                <a:gridCol w="5238154">
                  <a:extLst>
                    <a:ext uri="{9D8B030D-6E8A-4147-A177-3AD203B41FA5}">
                      <a16:colId xmlns:a16="http://schemas.microsoft.com/office/drawing/2014/main" val="20001"/>
                    </a:ext>
                  </a:extLst>
                </a:gridCol>
              </a:tblGrid>
              <a:tr h="341976">
                <a:tc>
                  <a:txBody>
                    <a:bodyPr/>
                    <a:lstStyle/>
                    <a:p>
                      <a:r>
                        <a:rPr lang="de-DE" dirty="0"/>
                        <a:t>Schulform</a:t>
                      </a:r>
                    </a:p>
                  </a:txBody>
                  <a:tcPr>
                    <a:solidFill>
                      <a:srgbClr val="00B050"/>
                    </a:solidFill>
                  </a:tcPr>
                </a:tc>
                <a:tc>
                  <a:txBody>
                    <a:bodyPr/>
                    <a:lstStyle/>
                    <a:p>
                      <a:r>
                        <a:rPr lang="de-DE" dirty="0"/>
                        <a:t>Schule</a:t>
                      </a:r>
                    </a:p>
                  </a:txBody>
                  <a:tcPr>
                    <a:solidFill>
                      <a:srgbClr val="00B050"/>
                    </a:solidFill>
                  </a:tcPr>
                </a:tc>
                <a:extLst>
                  <a:ext uri="{0D108BD9-81ED-4DB2-BD59-A6C34878D82A}">
                    <a16:rowId xmlns:a16="http://schemas.microsoft.com/office/drawing/2014/main" val="10000"/>
                  </a:ext>
                </a:extLst>
              </a:tr>
              <a:tr h="569960">
                <a:tc>
                  <a:txBody>
                    <a:bodyPr/>
                    <a:lstStyle/>
                    <a:p>
                      <a:r>
                        <a:rPr lang="de-DE" sz="1700" dirty="0"/>
                        <a:t>Hauptschule</a:t>
                      </a:r>
                    </a:p>
                  </a:txBody>
                  <a:tcPr/>
                </a:tc>
                <a:tc>
                  <a:txBody>
                    <a:bodyPr/>
                    <a:lstStyle/>
                    <a:p>
                      <a:pPr marL="0" indent="0" fontAlgn="auto">
                        <a:buFont typeface="Arial" panose="020B0604020202020204" pitchFamily="34" charset="0"/>
                        <a:buNone/>
                      </a:pPr>
                      <a:r>
                        <a:rPr lang="de-DE" sz="1700" dirty="0"/>
                        <a:t>Theodor-Wuppermann-Schule</a:t>
                      </a:r>
                    </a:p>
                    <a:p>
                      <a:pPr marL="0" indent="0" fontAlgn="auto">
                        <a:buFont typeface="Arial" panose="020B0604020202020204" pitchFamily="34" charset="0"/>
                        <a:buNone/>
                      </a:pPr>
                      <a:r>
                        <a:rPr lang="de-DE" sz="1700" dirty="0"/>
                        <a:t>Katholische Hauptschule im Hederichsfeld</a:t>
                      </a:r>
                    </a:p>
                  </a:txBody>
                  <a:tcPr/>
                </a:tc>
                <a:extLst>
                  <a:ext uri="{0D108BD9-81ED-4DB2-BD59-A6C34878D82A}">
                    <a16:rowId xmlns:a16="http://schemas.microsoft.com/office/drawing/2014/main" val="10001"/>
                  </a:ext>
                </a:extLst>
              </a:tr>
              <a:tr h="735070">
                <a:tc>
                  <a:txBody>
                    <a:bodyPr/>
                    <a:lstStyle/>
                    <a:p>
                      <a:r>
                        <a:rPr lang="de-DE" sz="1700" dirty="0"/>
                        <a:t>Gesamtschule</a:t>
                      </a:r>
                    </a:p>
                  </a:txBody>
                  <a:tcPr/>
                </a:tc>
                <a:tc>
                  <a:txBody>
                    <a:bodyPr/>
                    <a:lstStyle/>
                    <a:p>
                      <a:pPr marL="0" indent="0" fontAlgn="t">
                        <a:buFont typeface="Arial" panose="020B0604020202020204" pitchFamily="34" charset="0"/>
                        <a:buNone/>
                      </a:pPr>
                      <a:r>
                        <a:rPr lang="de-DE" sz="1700" dirty="0"/>
                        <a:t>Gesamtschule Schlebusch</a:t>
                      </a:r>
                    </a:p>
                    <a:p>
                      <a:pPr marL="0" indent="0" fontAlgn="t">
                        <a:buFont typeface="Arial" panose="020B0604020202020204" pitchFamily="34" charset="0"/>
                        <a:buNone/>
                      </a:pPr>
                      <a:r>
                        <a:rPr lang="de-DE" sz="1700" dirty="0"/>
                        <a:t>Käthe-Kollwitz-Gesamtschule</a:t>
                      </a:r>
                    </a:p>
                  </a:txBody>
                  <a:tcPr/>
                </a:tc>
                <a:extLst>
                  <a:ext uri="{0D108BD9-81ED-4DB2-BD59-A6C34878D82A}">
                    <a16:rowId xmlns:a16="http://schemas.microsoft.com/office/drawing/2014/main" val="10002"/>
                  </a:ext>
                </a:extLst>
              </a:tr>
              <a:tr h="735070">
                <a:tc>
                  <a:txBody>
                    <a:bodyPr/>
                    <a:lstStyle/>
                    <a:p>
                      <a:r>
                        <a:rPr lang="de-DE" sz="1700" dirty="0"/>
                        <a:t>Realschule</a:t>
                      </a:r>
                    </a:p>
                    <a:p>
                      <a:r>
                        <a:rPr lang="de-DE" sz="1700" dirty="0"/>
                        <a:t>mit Realschulempfehlung</a:t>
                      </a:r>
                    </a:p>
                  </a:txBody>
                  <a:tcPr/>
                </a:tc>
                <a:tc>
                  <a:txBody>
                    <a:bodyPr/>
                    <a:lstStyle/>
                    <a:p>
                      <a:pPr marL="0" indent="0" fontAlgn="t">
                        <a:buFont typeface="Arial" panose="020B0604020202020204" pitchFamily="34" charset="0"/>
                        <a:buNone/>
                      </a:pPr>
                      <a:r>
                        <a:rPr lang="de-DE" sz="1700" dirty="0"/>
                        <a:t>Realschule am Stadtpark</a:t>
                      </a:r>
                    </a:p>
                    <a:p>
                      <a:pPr marL="0" indent="0" fontAlgn="t">
                        <a:buFont typeface="Arial" panose="020B0604020202020204" pitchFamily="34" charset="0"/>
                        <a:buNone/>
                      </a:pPr>
                      <a:r>
                        <a:rPr lang="de-DE" sz="1700" dirty="0"/>
                        <a:t>Theodor-Heuss-Realschule</a:t>
                      </a:r>
                    </a:p>
                  </a:txBody>
                  <a:tcPr/>
                </a:tc>
                <a:extLst>
                  <a:ext uri="{0D108BD9-81ED-4DB2-BD59-A6C34878D82A}">
                    <a16:rowId xmlns:a16="http://schemas.microsoft.com/office/drawing/2014/main" val="10003"/>
                  </a:ext>
                </a:extLst>
              </a:tr>
              <a:tr h="327727">
                <a:tc>
                  <a:txBody>
                    <a:bodyPr/>
                    <a:lstStyle/>
                    <a:p>
                      <a:r>
                        <a:rPr lang="de-DE" sz="1700" dirty="0"/>
                        <a:t>Sekundarschule</a:t>
                      </a:r>
                    </a:p>
                  </a:txBody>
                  <a:tcPr/>
                </a:tc>
                <a:tc>
                  <a:txBody>
                    <a:bodyPr/>
                    <a:lstStyle/>
                    <a:p>
                      <a:r>
                        <a:rPr lang="de-DE" sz="1700" dirty="0"/>
                        <a:t>Sekundarschule </a:t>
                      </a:r>
                    </a:p>
                  </a:txBody>
                  <a:tcPr/>
                </a:tc>
                <a:extLst>
                  <a:ext uri="{0D108BD9-81ED-4DB2-BD59-A6C34878D82A}">
                    <a16:rowId xmlns:a16="http://schemas.microsoft.com/office/drawing/2014/main" val="10004"/>
                  </a:ext>
                </a:extLst>
              </a:tr>
              <a:tr h="569960">
                <a:tc>
                  <a:txBody>
                    <a:bodyPr/>
                    <a:lstStyle/>
                    <a:p>
                      <a:r>
                        <a:rPr lang="de-DE" sz="1700" dirty="0"/>
                        <a:t>Gymnasium</a:t>
                      </a:r>
                    </a:p>
                    <a:p>
                      <a:r>
                        <a:rPr lang="de-DE" sz="1700" dirty="0"/>
                        <a:t>mit Gymnasialempfehlung</a:t>
                      </a:r>
                    </a:p>
                  </a:txBody>
                  <a:tcPr/>
                </a:tc>
                <a:tc>
                  <a:txBody>
                    <a:bodyPr/>
                    <a:lstStyle/>
                    <a:p>
                      <a:r>
                        <a:rPr lang="de-DE" sz="1700" dirty="0"/>
                        <a:t>Freiherr-vom-Stein-Gymnasium (SQ und ES)</a:t>
                      </a:r>
                    </a:p>
                  </a:txBody>
                  <a:tcPr/>
                </a:tc>
                <a:extLst>
                  <a:ext uri="{0D108BD9-81ED-4DB2-BD59-A6C34878D82A}">
                    <a16:rowId xmlns:a16="http://schemas.microsoft.com/office/drawing/2014/main" val="10005"/>
                  </a:ext>
                </a:extLst>
              </a:tr>
              <a:tr h="569960">
                <a:tc gridSpan="2">
                  <a:txBody>
                    <a:bodyPr/>
                    <a:lstStyle/>
                    <a:p>
                      <a:r>
                        <a:rPr lang="de-DE" sz="1700" dirty="0"/>
                        <a:t>Für die Förderschwerpunkte Sehen, Körperliche und motorische Entwicklung und Hören und Kommunikation wird ein geeignetes Schulplatzangebot im Einzelfall geprüft.</a:t>
                      </a:r>
                    </a:p>
                  </a:txBody>
                  <a:tcPr/>
                </a:tc>
                <a:tc hMerge="1">
                  <a:txBody>
                    <a:bodyPr/>
                    <a:lstStyle/>
                    <a:p>
                      <a:endParaRPr lang="de-DE"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39639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36</a:t>
            </a:fld>
            <a:endParaRPr lang="de-DE"/>
          </a:p>
        </p:txBody>
      </p:sp>
      <p:graphicFrame>
        <p:nvGraphicFramePr>
          <p:cNvPr id="7" name="Diagramm 6"/>
          <p:cNvGraphicFramePr/>
          <p:nvPr>
            <p:extLst>
              <p:ext uri="{D42A27DB-BD31-4B8C-83A1-F6EECF244321}">
                <p14:modId xmlns:p14="http://schemas.microsoft.com/office/powerpoint/2010/main" val="1889019031"/>
              </p:ext>
            </p:extLst>
          </p:nvPr>
        </p:nvGraphicFramePr>
        <p:xfrm>
          <a:off x="152581" y="1306399"/>
          <a:ext cx="8838837" cy="952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357150" y="2527610"/>
            <a:ext cx="8573716" cy="384721"/>
          </a:xfrm>
          <a:prstGeom prst="rect">
            <a:avLst/>
          </a:prstGeom>
          <a:noFill/>
          <a:ln w="9525">
            <a:noFill/>
            <a:miter lim="800000"/>
            <a:headEnd/>
            <a:tailEnd/>
          </a:ln>
        </p:spPr>
        <p:txBody>
          <a:bodyPr wrap="square">
            <a:spAutoFit/>
          </a:bodyPr>
          <a:lstStyle/>
          <a:p>
            <a:endParaRPr lang="de-DE" sz="1900" dirty="0">
              <a:latin typeface="+mn-lt"/>
            </a:endParaRP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
        <p:nvSpPr>
          <p:cNvPr id="3" name="Textfeld 1">
            <a:extLst>
              <a:ext uri="{FF2B5EF4-FFF2-40B4-BE49-F238E27FC236}">
                <a16:creationId xmlns:a16="http://schemas.microsoft.com/office/drawing/2014/main" id="{E68F7FEE-6136-4199-821F-03BBC7F422BC}"/>
              </a:ext>
            </a:extLst>
          </p:cNvPr>
          <p:cNvSpPr txBox="1">
            <a:spLocks noChangeArrowheads="1"/>
          </p:cNvSpPr>
          <p:nvPr/>
        </p:nvSpPr>
        <p:spPr bwMode="auto">
          <a:xfrm>
            <a:off x="134686" y="2352493"/>
            <a:ext cx="8865100" cy="3677930"/>
          </a:xfrm>
          <a:prstGeom prst="rect">
            <a:avLst/>
          </a:prstGeom>
          <a:noFill/>
          <a:ln w="9525">
            <a:noFill/>
            <a:miter lim="800000"/>
            <a:headEnd/>
            <a:tailEnd/>
          </a:ln>
        </p:spPr>
        <p:txBody>
          <a:bodyPr wrap="square">
            <a:spAutoFit/>
          </a:bodyPr>
          <a:lstStyle/>
          <a:p>
            <a:r>
              <a:rPr lang="de-DE" dirty="0">
                <a:latin typeface="+mn-lt"/>
              </a:rPr>
              <a:t>Die Pestalozzischule unterrichtet im gebundenen </a:t>
            </a:r>
            <a:r>
              <a:rPr lang="de-DE" b="1" dirty="0">
                <a:latin typeface="+mn-lt"/>
              </a:rPr>
              <a:t>Ganztag</a:t>
            </a:r>
            <a:r>
              <a:rPr lang="de-DE" dirty="0">
                <a:latin typeface="+mn-lt"/>
              </a:rPr>
              <a:t> in den </a:t>
            </a:r>
            <a:r>
              <a:rPr lang="de-DE" b="1" dirty="0">
                <a:latin typeface="+mn-lt"/>
              </a:rPr>
              <a:t>Klassen 5 - 10 </a:t>
            </a:r>
            <a:r>
              <a:rPr lang="de-DE" dirty="0">
                <a:latin typeface="+mn-lt"/>
              </a:rPr>
              <a:t>nach den Bildungsgängen der Realschule, Hauptschule und nach dem Bildungsgang Lernen. Die Schule bietet den </a:t>
            </a:r>
            <a:r>
              <a:rPr lang="de-DE" dirty="0" err="1">
                <a:latin typeface="+mn-lt"/>
              </a:rPr>
              <a:t>SuS</a:t>
            </a:r>
            <a:r>
              <a:rPr lang="de-DE" dirty="0">
                <a:latin typeface="+mn-lt"/>
              </a:rPr>
              <a:t> somit die notwendigen Voraussetzungen zur </a:t>
            </a:r>
            <a:r>
              <a:rPr lang="de-DE" b="1" dirty="0">
                <a:latin typeface="+mn-lt"/>
              </a:rPr>
              <a:t>Erreichung sämtlicher Sekundarstufen-I Bildungsabschlüsse</a:t>
            </a:r>
            <a:r>
              <a:rPr lang="de-DE" dirty="0">
                <a:latin typeface="+mn-lt"/>
              </a:rPr>
              <a:t>. Neben dem Unterricht bietet die Schule vielfältige Angebote im musikalischen, sportlichen und künstlerischen Bereich. Zudem haben die </a:t>
            </a:r>
            <a:r>
              <a:rPr lang="de-DE" dirty="0" err="1">
                <a:latin typeface="+mn-lt"/>
              </a:rPr>
              <a:t>SuS</a:t>
            </a:r>
            <a:r>
              <a:rPr lang="de-DE" dirty="0">
                <a:latin typeface="+mn-lt"/>
              </a:rPr>
              <a:t> die Möglichkeit, am wöchentlich stattfindenden </a:t>
            </a:r>
            <a:r>
              <a:rPr lang="de-DE" b="1" dirty="0">
                <a:latin typeface="+mn-lt"/>
              </a:rPr>
              <a:t>Praxistag</a:t>
            </a:r>
            <a:r>
              <a:rPr lang="de-DE" dirty="0">
                <a:latin typeface="+mn-lt"/>
              </a:rPr>
              <a:t> neue Perspektiven für sich zu finden und ihre </a:t>
            </a:r>
            <a:r>
              <a:rPr lang="de-DE" b="1" dirty="0">
                <a:latin typeface="+mn-lt"/>
              </a:rPr>
              <a:t>Talente</a:t>
            </a:r>
            <a:r>
              <a:rPr lang="de-DE" dirty="0">
                <a:latin typeface="+mn-lt"/>
              </a:rPr>
              <a:t> weiter zu entwickeln. Hinzu kommt ein vertiefendes Angebot der </a:t>
            </a:r>
            <a:r>
              <a:rPr lang="de-DE" b="1" dirty="0">
                <a:latin typeface="+mn-lt"/>
              </a:rPr>
              <a:t>Berufsorientierung</a:t>
            </a:r>
            <a:r>
              <a:rPr lang="de-DE" dirty="0">
                <a:latin typeface="+mn-lt"/>
              </a:rPr>
              <a:t> ab Klasse 8, das durch Handwerker vor Ort unterstützt wird.</a:t>
            </a:r>
          </a:p>
          <a:p>
            <a:r>
              <a:rPr lang="de-DE" dirty="0">
                <a:latin typeface="+mn-lt"/>
              </a:rPr>
              <a:t>Der Unterricht und die beschriebenen Angebote werden von </a:t>
            </a:r>
            <a:r>
              <a:rPr lang="de-DE" b="1" dirty="0">
                <a:latin typeface="+mn-lt"/>
              </a:rPr>
              <a:t>multiprofessionellen Teams </a:t>
            </a:r>
            <a:r>
              <a:rPr lang="de-DE" dirty="0">
                <a:latin typeface="+mn-lt"/>
              </a:rPr>
              <a:t>angeboten und durchgeführt. </a:t>
            </a:r>
          </a:p>
          <a:p>
            <a:endParaRPr lang="de-DE" sz="1700" dirty="0">
              <a:latin typeface="+mn-lt"/>
            </a:endParaRPr>
          </a:p>
          <a:p>
            <a:r>
              <a:rPr lang="de-DE" sz="1200" dirty="0">
                <a:latin typeface="+mn-lt"/>
              </a:rPr>
              <a:t>Adresse:	Hermann-v.-Helmholtz-Str. 72</a:t>
            </a:r>
          </a:p>
          <a:p>
            <a:r>
              <a:rPr lang="de-DE" sz="1200" dirty="0">
                <a:latin typeface="+mn-lt"/>
              </a:rPr>
              <a:t>	51373 Leverkusen - Manfort</a:t>
            </a:r>
          </a:p>
          <a:p>
            <a:r>
              <a:rPr lang="de-DE" sz="1200" dirty="0">
                <a:latin typeface="+mn-lt"/>
              </a:rPr>
              <a:t>Homepage: 	</a:t>
            </a:r>
            <a:r>
              <a:rPr lang="de-DE" sz="1200" dirty="0">
                <a:latin typeface="+mn-lt"/>
                <a:hlinkClick r:id="rId7"/>
              </a:rPr>
              <a:t>www.pestalozzischule-leverkusen.de</a:t>
            </a:r>
            <a:endParaRPr lang="de-DE" sz="1200" dirty="0">
              <a:latin typeface="+mn-lt"/>
            </a:endParaRPr>
          </a:p>
        </p:txBody>
      </p:sp>
    </p:spTree>
    <p:extLst>
      <p:ext uri="{BB962C8B-B14F-4D97-AF65-F5344CB8AC3E}">
        <p14:creationId xmlns:p14="http://schemas.microsoft.com/office/powerpoint/2010/main" val="39074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37</a:t>
            </a:fld>
            <a:endParaRPr lang="de-DE"/>
          </a:p>
        </p:txBody>
      </p:sp>
      <p:graphicFrame>
        <p:nvGraphicFramePr>
          <p:cNvPr id="7" name="Diagramm 6"/>
          <p:cNvGraphicFramePr/>
          <p:nvPr>
            <p:extLst>
              <p:ext uri="{D42A27DB-BD31-4B8C-83A1-F6EECF244321}">
                <p14:modId xmlns:p14="http://schemas.microsoft.com/office/powerpoint/2010/main" val="3893557499"/>
              </p:ext>
            </p:extLst>
          </p:nvPr>
        </p:nvGraphicFramePr>
        <p:xfrm>
          <a:off x="152581" y="1306399"/>
          <a:ext cx="8838837" cy="952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357150" y="2527610"/>
            <a:ext cx="8573716" cy="384721"/>
          </a:xfrm>
          <a:prstGeom prst="rect">
            <a:avLst/>
          </a:prstGeom>
          <a:noFill/>
          <a:ln w="9525">
            <a:noFill/>
            <a:miter lim="800000"/>
            <a:headEnd/>
            <a:tailEnd/>
          </a:ln>
        </p:spPr>
        <p:txBody>
          <a:bodyPr wrap="square">
            <a:spAutoFit/>
          </a:bodyPr>
          <a:lstStyle/>
          <a:p>
            <a:endParaRPr lang="de-DE" sz="1900" dirty="0">
              <a:latin typeface="+mn-lt"/>
            </a:endParaRP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
        <p:nvSpPr>
          <p:cNvPr id="3" name="Textfeld 1">
            <a:extLst>
              <a:ext uri="{FF2B5EF4-FFF2-40B4-BE49-F238E27FC236}">
                <a16:creationId xmlns:a16="http://schemas.microsoft.com/office/drawing/2014/main" id="{E68F7FEE-6136-4199-821F-03BBC7F422BC}"/>
              </a:ext>
            </a:extLst>
          </p:cNvPr>
          <p:cNvSpPr txBox="1">
            <a:spLocks noChangeArrowheads="1"/>
          </p:cNvSpPr>
          <p:nvPr/>
        </p:nvSpPr>
        <p:spPr bwMode="auto">
          <a:xfrm>
            <a:off x="421593" y="2563365"/>
            <a:ext cx="8291286" cy="3416320"/>
          </a:xfrm>
          <a:prstGeom prst="rect">
            <a:avLst/>
          </a:prstGeom>
          <a:noFill/>
          <a:ln w="9525">
            <a:noFill/>
            <a:miter lim="800000"/>
            <a:headEnd/>
            <a:tailEnd/>
          </a:ln>
        </p:spPr>
        <p:txBody>
          <a:bodyPr wrap="square">
            <a:spAutoFit/>
          </a:bodyPr>
          <a:lstStyle/>
          <a:p>
            <a:r>
              <a:rPr lang="de-DE" dirty="0">
                <a:latin typeface="+mn-lt"/>
              </a:rPr>
              <a:t>Die Förderschule für Lernen, Emotionale und soziale Entwicklung, Sprache und Geistige Entwicklung (Klasse 1-10) ermöglicht Abschlüsse in den Bildungsgängen Lernen, Geistige Entwicklung und Hauptschule. </a:t>
            </a:r>
          </a:p>
          <a:p>
            <a:r>
              <a:rPr lang="de-DE" dirty="0">
                <a:latin typeface="+mn-lt"/>
              </a:rPr>
              <a:t>Zahlreiche Kooperationen im Bereich Musik, Sport und Kultur ergänzen das individualisierte schulische Angebot. Berufsorientierung ist ein zentraler Baustein der Schule.</a:t>
            </a:r>
            <a:br>
              <a:rPr lang="de-DE" dirty="0">
                <a:latin typeface="+mn-lt"/>
              </a:rPr>
            </a:br>
            <a:r>
              <a:rPr lang="de-DE" dirty="0">
                <a:latin typeface="+mn-lt"/>
              </a:rPr>
              <a:t/>
            </a:r>
            <a:br>
              <a:rPr lang="de-DE" dirty="0">
                <a:latin typeface="+mn-lt"/>
              </a:rPr>
            </a:br>
            <a:r>
              <a:rPr lang="de-DE" dirty="0">
                <a:latin typeface="+mn-lt"/>
              </a:rPr>
              <a:t>Die Schule bietet für die Klassen 1-6 einen Offenen Ganztag an. Ab Klasse 7 gibt es an drei Nachmittagen einen Gebundenen Ganztag.</a:t>
            </a:r>
          </a:p>
          <a:p>
            <a:endParaRPr lang="de-DE" dirty="0">
              <a:latin typeface="+mn-lt"/>
            </a:endParaRPr>
          </a:p>
          <a:p>
            <a:r>
              <a:rPr lang="de-DE" sz="1200" dirty="0">
                <a:latin typeface="+mn-lt"/>
              </a:rPr>
              <a:t>Adresse:	Haus-Vorster-Str. 42-48</a:t>
            </a:r>
          </a:p>
          <a:p>
            <a:r>
              <a:rPr lang="de-DE" sz="1200" dirty="0">
                <a:latin typeface="+mn-lt"/>
              </a:rPr>
              <a:t>	51379 Leverkusen - Opladen</a:t>
            </a:r>
          </a:p>
          <a:p>
            <a:r>
              <a:rPr lang="de-DE" sz="1200" dirty="0">
                <a:latin typeface="+mn-lt"/>
              </a:rPr>
              <a:t>Homepage: 	</a:t>
            </a:r>
            <a:r>
              <a:rPr lang="de-DE" sz="1200" dirty="0">
                <a:latin typeface="+mn-lt"/>
                <a:hlinkClick r:id="rId7"/>
              </a:rPr>
              <a:t>www.schule-an-der-wupper.de</a:t>
            </a:r>
            <a:endParaRPr lang="de-DE" sz="1200" dirty="0">
              <a:latin typeface="+mn-lt"/>
            </a:endParaRPr>
          </a:p>
        </p:txBody>
      </p:sp>
    </p:spTree>
    <p:extLst>
      <p:ext uri="{BB962C8B-B14F-4D97-AF65-F5344CB8AC3E}">
        <p14:creationId xmlns:p14="http://schemas.microsoft.com/office/powerpoint/2010/main" val="2637434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38</a:t>
            </a:fld>
            <a:endParaRPr lang="de-DE"/>
          </a:p>
        </p:txBody>
      </p:sp>
      <p:graphicFrame>
        <p:nvGraphicFramePr>
          <p:cNvPr id="7" name="Diagramm 6"/>
          <p:cNvGraphicFramePr/>
          <p:nvPr>
            <p:extLst>
              <p:ext uri="{D42A27DB-BD31-4B8C-83A1-F6EECF244321}">
                <p14:modId xmlns:p14="http://schemas.microsoft.com/office/powerpoint/2010/main" val="998829625"/>
              </p:ext>
            </p:extLst>
          </p:nvPr>
        </p:nvGraphicFramePr>
        <p:xfrm>
          <a:off x="152581" y="1306399"/>
          <a:ext cx="8838837" cy="952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357150" y="2527610"/>
            <a:ext cx="8573716" cy="384721"/>
          </a:xfrm>
          <a:prstGeom prst="rect">
            <a:avLst/>
          </a:prstGeom>
          <a:noFill/>
          <a:ln w="9525">
            <a:noFill/>
            <a:miter lim="800000"/>
            <a:headEnd/>
            <a:tailEnd/>
          </a:ln>
        </p:spPr>
        <p:txBody>
          <a:bodyPr wrap="square">
            <a:spAutoFit/>
          </a:bodyPr>
          <a:lstStyle/>
          <a:p>
            <a:endParaRPr lang="de-DE" sz="1900" dirty="0">
              <a:latin typeface="+mn-lt"/>
            </a:endParaRP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
        <p:nvSpPr>
          <p:cNvPr id="3" name="Textfeld 1">
            <a:extLst>
              <a:ext uri="{FF2B5EF4-FFF2-40B4-BE49-F238E27FC236}">
                <a16:creationId xmlns:a16="http://schemas.microsoft.com/office/drawing/2014/main" id="{E68F7FEE-6136-4199-821F-03BBC7F422BC}"/>
              </a:ext>
            </a:extLst>
          </p:cNvPr>
          <p:cNvSpPr txBox="1">
            <a:spLocks noChangeArrowheads="1"/>
          </p:cNvSpPr>
          <p:nvPr/>
        </p:nvSpPr>
        <p:spPr bwMode="auto">
          <a:xfrm>
            <a:off x="421593" y="2563365"/>
            <a:ext cx="8291286" cy="3416320"/>
          </a:xfrm>
          <a:prstGeom prst="rect">
            <a:avLst/>
          </a:prstGeom>
          <a:noFill/>
          <a:ln w="9525">
            <a:noFill/>
            <a:miter lim="800000"/>
            <a:headEnd/>
            <a:tailEnd/>
          </a:ln>
        </p:spPr>
        <p:txBody>
          <a:bodyPr wrap="square">
            <a:spAutoFit/>
          </a:bodyPr>
          <a:lstStyle/>
          <a:p>
            <a:r>
              <a:rPr lang="de-DE" dirty="0">
                <a:latin typeface="+mn-lt"/>
              </a:rPr>
              <a:t>Die Hugo-</a:t>
            </a:r>
            <a:r>
              <a:rPr lang="de-DE" dirty="0" err="1">
                <a:latin typeface="+mn-lt"/>
              </a:rPr>
              <a:t>Kükelhaus</a:t>
            </a:r>
            <a:r>
              <a:rPr lang="de-DE" dirty="0">
                <a:latin typeface="+mn-lt"/>
              </a:rPr>
              <a:t>-Schule ist eine Förderschule für den Förderschwerpunkt Geistige Entwicklung. Die Unterrichtsgestaltung setzt an den individuellen Lernvoraussetzungen der </a:t>
            </a:r>
            <a:r>
              <a:rPr lang="de-DE" dirty="0" err="1">
                <a:latin typeface="+mn-lt"/>
              </a:rPr>
              <a:t>SuS</a:t>
            </a:r>
            <a:r>
              <a:rPr lang="de-DE" dirty="0">
                <a:latin typeface="+mn-lt"/>
              </a:rPr>
              <a:t> von 6-20 Jahren an. Ziel ist die individuell erreichbare Selbstständigkeit und Eigensteuerung als Basis zur Teilhabe am sozialen und kulturellen Leben. Das Prinzip des Lernens mit allen Sinnen und der individuelle Förderbedarf bilden dazu die Grundlage. </a:t>
            </a:r>
            <a:br>
              <a:rPr lang="de-DE" dirty="0">
                <a:latin typeface="+mn-lt"/>
              </a:rPr>
            </a:br>
            <a:r>
              <a:rPr lang="de-DE" dirty="0">
                <a:latin typeface="+mn-lt"/>
              </a:rPr>
              <a:t/>
            </a:r>
            <a:br>
              <a:rPr lang="de-DE" dirty="0">
                <a:latin typeface="+mn-lt"/>
              </a:rPr>
            </a:br>
            <a:r>
              <a:rPr lang="de-DE" dirty="0">
                <a:latin typeface="+mn-lt"/>
              </a:rPr>
              <a:t>An der Schule findet Ganztagsunterricht statt (Mo-Do). Freitags steht zusätzlich eine kostenpflichtige Nachmittagsbetreuung zur Verfügung. </a:t>
            </a:r>
          </a:p>
          <a:p>
            <a:endParaRPr lang="de-DE" dirty="0"/>
          </a:p>
          <a:p>
            <a:r>
              <a:rPr lang="de-DE" sz="1200" dirty="0">
                <a:latin typeface="+mn-lt"/>
              </a:rPr>
              <a:t>Adresse: 	Elisabeth-v.-Thadden-Str. 16a</a:t>
            </a:r>
          </a:p>
          <a:p>
            <a:r>
              <a:rPr lang="de-DE" sz="1200" dirty="0">
                <a:latin typeface="+mn-lt"/>
              </a:rPr>
              <a:t>	51377 Leverkusen - Alkenrath</a:t>
            </a:r>
          </a:p>
          <a:p>
            <a:r>
              <a:rPr lang="de-DE" sz="1200" dirty="0">
                <a:latin typeface="+mn-lt"/>
              </a:rPr>
              <a:t>Homepage:  	</a:t>
            </a:r>
            <a:r>
              <a:rPr lang="de-DE" sz="1200" dirty="0">
                <a:latin typeface="+mn-lt"/>
                <a:hlinkClick r:id="rId7"/>
              </a:rPr>
              <a:t>www.kuekelhaus-schule.de</a:t>
            </a:r>
            <a:endParaRPr lang="de-DE" sz="1200" dirty="0">
              <a:latin typeface="+mn-lt"/>
            </a:endParaRPr>
          </a:p>
        </p:txBody>
      </p:sp>
    </p:spTree>
    <p:extLst>
      <p:ext uri="{BB962C8B-B14F-4D97-AF65-F5344CB8AC3E}">
        <p14:creationId xmlns:p14="http://schemas.microsoft.com/office/powerpoint/2010/main" val="2561117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39</a:t>
            </a:fld>
            <a:endParaRPr lang="de-DE"/>
          </a:p>
        </p:txBody>
      </p:sp>
      <p:graphicFrame>
        <p:nvGraphicFramePr>
          <p:cNvPr id="7" name="Diagramm 6"/>
          <p:cNvGraphicFramePr/>
          <p:nvPr>
            <p:extLst>
              <p:ext uri="{D42A27DB-BD31-4B8C-83A1-F6EECF244321}">
                <p14:modId xmlns:p14="http://schemas.microsoft.com/office/powerpoint/2010/main" val="1497327898"/>
              </p:ext>
            </p:extLst>
          </p:nvPr>
        </p:nvGraphicFramePr>
        <p:xfrm>
          <a:off x="174747" y="1305708"/>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dirty="0"/>
          </a:p>
        </p:txBody>
      </p:sp>
      <p:sp>
        <p:nvSpPr>
          <p:cNvPr id="635908" name="Textfeld 3"/>
          <p:cNvSpPr txBox="1">
            <a:spLocks noChangeArrowheads="1"/>
          </p:cNvSpPr>
          <p:nvPr/>
        </p:nvSpPr>
        <p:spPr bwMode="auto">
          <a:xfrm>
            <a:off x="357150" y="2527610"/>
            <a:ext cx="8573716" cy="384721"/>
          </a:xfrm>
          <a:prstGeom prst="rect">
            <a:avLst/>
          </a:prstGeom>
          <a:noFill/>
          <a:ln w="9525">
            <a:noFill/>
            <a:miter lim="800000"/>
            <a:headEnd/>
            <a:tailEnd/>
          </a:ln>
        </p:spPr>
        <p:txBody>
          <a:bodyPr wrap="square">
            <a:spAutoFit/>
          </a:bodyPr>
          <a:lstStyle/>
          <a:p>
            <a:endParaRPr lang="de-DE" sz="1900" dirty="0">
              <a:latin typeface="+mn-lt"/>
            </a:endParaRP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graphicFrame>
        <p:nvGraphicFramePr>
          <p:cNvPr id="4" name="Tabelle 3">
            <a:extLst>
              <a:ext uri="{FF2B5EF4-FFF2-40B4-BE49-F238E27FC236}">
                <a16:creationId xmlns:a16="http://schemas.microsoft.com/office/drawing/2014/main" id="{CD56F44E-B43D-43EE-A21A-48AF43A355EE}"/>
              </a:ext>
            </a:extLst>
          </p:cNvPr>
          <p:cNvGraphicFramePr>
            <a:graphicFrameLocks noGrp="1"/>
          </p:cNvGraphicFramePr>
          <p:nvPr>
            <p:extLst>
              <p:ext uri="{D42A27DB-BD31-4B8C-83A1-F6EECF244321}">
                <p14:modId xmlns:p14="http://schemas.microsoft.com/office/powerpoint/2010/main" val="2547945679"/>
              </p:ext>
            </p:extLst>
          </p:nvPr>
        </p:nvGraphicFramePr>
        <p:xfrm>
          <a:off x="410093" y="2527610"/>
          <a:ext cx="8314284" cy="3509574"/>
        </p:xfrm>
        <a:graphic>
          <a:graphicData uri="http://schemas.openxmlformats.org/drawingml/2006/table">
            <a:tbl>
              <a:tblPr firstRow="1" bandRow="1">
                <a:tableStyleId>{F5AB1C69-6EDB-4FF4-983F-18BD219EF322}</a:tableStyleId>
              </a:tblPr>
              <a:tblGrid>
                <a:gridCol w="4157142">
                  <a:extLst>
                    <a:ext uri="{9D8B030D-6E8A-4147-A177-3AD203B41FA5}">
                      <a16:colId xmlns:a16="http://schemas.microsoft.com/office/drawing/2014/main" val="20000"/>
                    </a:ext>
                  </a:extLst>
                </a:gridCol>
                <a:gridCol w="4157142">
                  <a:extLst>
                    <a:ext uri="{9D8B030D-6E8A-4147-A177-3AD203B41FA5}">
                      <a16:colId xmlns:a16="http://schemas.microsoft.com/office/drawing/2014/main" val="20001"/>
                    </a:ext>
                  </a:extLst>
                </a:gridCol>
              </a:tblGrid>
              <a:tr h="643716">
                <a:tc>
                  <a:txBody>
                    <a:bodyPr/>
                    <a:lstStyle/>
                    <a:p>
                      <a:r>
                        <a:rPr lang="de-DE" dirty="0"/>
                        <a:t>Förderschwerpunkt</a:t>
                      </a:r>
                    </a:p>
                  </a:txBody>
                  <a:tcPr>
                    <a:solidFill>
                      <a:srgbClr val="00B050"/>
                    </a:solidFill>
                  </a:tcPr>
                </a:tc>
                <a:tc>
                  <a:txBody>
                    <a:bodyPr/>
                    <a:lstStyle/>
                    <a:p>
                      <a:r>
                        <a:rPr lang="de-DE" dirty="0"/>
                        <a:t>Förderschule</a:t>
                      </a:r>
                    </a:p>
                  </a:txBody>
                  <a:tcPr>
                    <a:solidFill>
                      <a:srgbClr val="00B050"/>
                    </a:solidFill>
                  </a:tcPr>
                </a:tc>
                <a:extLst>
                  <a:ext uri="{0D108BD9-81ED-4DB2-BD59-A6C34878D82A}">
                    <a16:rowId xmlns:a16="http://schemas.microsoft.com/office/drawing/2014/main" val="10000"/>
                  </a:ext>
                </a:extLst>
              </a:tr>
              <a:tr h="643716">
                <a:tc>
                  <a:txBody>
                    <a:bodyPr/>
                    <a:lstStyle/>
                    <a:p>
                      <a:r>
                        <a:rPr lang="de-DE" dirty="0"/>
                        <a:t>Sehen</a:t>
                      </a:r>
                    </a:p>
                  </a:txBody>
                  <a:tcPr/>
                </a:tc>
                <a:tc>
                  <a:txBody>
                    <a:bodyPr/>
                    <a:lstStyle/>
                    <a:p>
                      <a:r>
                        <a:rPr lang="de-DE" dirty="0"/>
                        <a:t>LVR-Severin-Schule (Köln)</a:t>
                      </a:r>
                    </a:p>
                  </a:txBody>
                  <a:tcPr/>
                </a:tc>
                <a:extLst>
                  <a:ext uri="{0D108BD9-81ED-4DB2-BD59-A6C34878D82A}">
                    <a16:rowId xmlns:a16="http://schemas.microsoft.com/office/drawing/2014/main" val="10001"/>
                  </a:ext>
                </a:extLst>
              </a:tr>
              <a:tr h="1111071">
                <a:tc>
                  <a:txBody>
                    <a:bodyPr/>
                    <a:lstStyle/>
                    <a:p>
                      <a:r>
                        <a:rPr lang="de-DE" dirty="0"/>
                        <a:t>Hören und Kommunikation</a:t>
                      </a:r>
                    </a:p>
                  </a:txBody>
                  <a:tcPr/>
                </a:tc>
                <a:tc>
                  <a:txBody>
                    <a:bodyPr/>
                    <a:lstStyle/>
                    <a:p>
                      <a:r>
                        <a:rPr lang="de-DE" dirty="0"/>
                        <a:t>LVR-Johann-Joseph-Gronewald-Schule (Köln)</a:t>
                      </a:r>
                    </a:p>
                  </a:txBody>
                  <a:tcPr/>
                </a:tc>
                <a:extLst>
                  <a:ext uri="{0D108BD9-81ED-4DB2-BD59-A6C34878D82A}">
                    <a16:rowId xmlns:a16="http://schemas.microsoft.com/office/drawing/2014/main" val="10002"/>
                  </a:ext>
                </a:extLst>
              </a:tr>
              <a:tr h="1111071">
                <a:tc>
                  <a:txBody>
                    <a:bodyPr/>
                    <a:lstStyle/>
                    <a:p>
                      <a:r>
                        <a:rPr lang="de-DE" dirty="0"/>
                        <a:t>Körperliche und motorische Entwicklung</a:t>
                      </a:r>
                    </a:p>
                  </a:txBody>
                  <a:tcPr/>
                </a:tc>
                <a:tc>
                  <a:txBody>
                    <a:bodyPr/>
                    <a:lstStyle/>
                    <a:p>
                      <a:r>
                        <a:rPr lang="de-DE" dirty="0"/>
                        <a:t>LVR-Johann-Joseph-Gronewald-Schule (Köln)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803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B17A61B8-2C35-4F46-94D5-551BD612BAD6}" type="slidenum">
              <a:rPr lang="de-DE" smtClean="0"/>
              <a:pPr defTabSz="904875" fontAlgn="base">
                <a:spcBef>
                  <a:spcPct val="0"/>
                </a:spcBef>
                <a:spcAft>
                  <a:spcPct val="0"/>
                </a:spcAft>
              </a:pPr>
              <a:t>4</a:t>
            </a:fld>
            <a:endParaRPr lang="de-DE"/>
          </a:p>
        </p:txBody>
      </p:sp>
      <p:graphicFrame>
        <p:nvGraphicFramePr>
          <p:cNvPr id="7" name="Diagramm 6"/>
          <p:cNvGraphicFramePr/>
          <p:nvPr>
            <p:extLst>
              <p:ext uri="{D42A27DB-BD31-4B8C-83A1-F6EECF244321}">
                <p14:modId xmlns:p14="http://schemas.microsoft.com/office/powerpoint/2010/main" val="898809734"/>
              </p:ext>
            </p:extLst>
          </p:nvPr>
        </p:nvGraphicFramePr>
        <p:xfrm>
          <a:off x="251520" y="16430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883"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226DF86-0B89-4E52-AFDC-72FC8B4469FE}" type="datetime1">
              <a:rPr lang="de-DE" smtClean="0"/>
              <a:pPr defTabSz="904875" fontAlgn="base">
                <a:spcBef>
                  <a:spcPct val="0"/>
                </a:spcBef>
                <a:spcAft>
                  <a:spcPct val="0"/>
                </a:spcAft>
              </a:pPr>
              <a:t>30.10.2020</a:t>
            </a:fld>
            <a:endParaRPr lang="de-DE"/>
          </a:p>
        </p:txBody>
      </p:sp>
      <p:sp>
        <p:nvSpPr>
          <p:cNvPr id="4" name="Textfeld 3"/>
          <p:cNvSpPr txBox="1"/>
          <p:nvPr/>
        </p:nvSpPr>
        <p:spPr>
          <a:xfrm>
            <a:off x="593434" y="2844410"/>
            <a:ext cx="8101148" cy="3513782"/>
          </a:xfrm>
          <a:prstGeom prst="rect">
            <a:avLst/>
          </a:prstGeom>
          <a:noFill/>
        </p:spPr>
        <p:txBody>
          <a:bodyPr wrap="square">
            <a:spAutoFit/>
          </a:bodyPr>
          <a:lstStyle/>
          <a:p>
            <a:pPr marL="285750" indent="-285750">
              <a:spcAft>
                <a:spcPts val="400"/>
              </a:spcAft>
              <a:buFont typeface="Symbol" panose="05050102010706020507" pitchFamily="18" charset="2"/>
              <a:buChar char="-"/>
              <a:defRPr/>
            </a:pPr>
            <a:r>
              <a:rPr lang="de-DE" sz="1900" dirty="0">
                <a:latin typeface="+mn-lt"/>
              </a:rPr>
              <a:t>Hauptschulen vermitteln eine grundlegende allgemeine Bildung.</a:t>
            </a:r>
          </a:p>
          <a:p>
            <a:pPr marL="285750" indent="-285750">
              <a:spcAft>
                <a:spcPts val="400"/>
              </a:spcAft>
              <a:buFont typeface="Symbol" panose="05050102010706020507" pitchFamily="18" charset="2"/>
              <a:buChar char="-"/>
              <a:defRPr/>
            </a:pPr>
            <a:r>
              <a:rPr lang="de-DE" sz="1900" dirty="0">
                <a:latin typeface="+mn-lt"/>
              </a:rPr>
              <a:t>Im Mittelpunkt steht die individuelle, begabtengerechte Förderung aller Schülerinnen und Schüler (</a:t>
            </a:r>
            <a:r>
              <a:rPr lang="de-DE" sz="1900" dirty="0" err="1">
                <a:latin typeface="+mn-lt"/>
              </a:rPr>
              <a:t>SuS</a:t>
            </a:r>
            <a:r>
              <a:rPr lang="de-DE" sz="1900" dirty="0">
                <a:latin typeface="+mn-lt"/>
              </a:rPr>
              <a:t>). </a:t>
            </a:r>
          </a:p>
          <a:p>
            <a:pPr marL="285750" indent="-285750">
              <a:spcAft>
                <a:spcPts val="400"/>
              </a:spcAft>
              <a:buFont typeface="Symbol" panose="05050102010706020507" pitchFamily="18" charset="2"/>
              <a:buChar char="-"/>
              <a:defRPr/>
            </a:pPr>
            <a:r>
              <a:rPr lang="de-DE" sz="1900" dirty="0">
                <a:latin typeface="+mn-lt"/>
              </a:rPr>
              <a:t>Beide Leverkusener Hauptschulen sind Schulen des gemeinsamen Lernens. Sonderpädagogen gehören zum festen Kollegenkreis, sodass in vielen Stunden zwei Lehrer im Unterricht eingesetzt werden können.</a:t>
            </a:r>
          </a:p>
          <a:p>
            <a:pPr marL="285750" indent="-285750">
              <a:spcAft>
                <a:spcPts val="400"/>
              </a:spcAft>
              <a:buFont typeface="Symbol" panose="05050102010706020507" pitchFamily="18" charset="2"/>
              <a:buChar char="-"/>
              <a:defRPr/>
            </a:pPr>
            <a:r>
              <a:rPr lang="de-DE" sz="1900" dirty="0">
                <a:latin typeface="+mn-lt"/>
              </a:rPr>
              <a:t>Die Klassengröße liegt bei ca. 20 </a:t>
            </a:r>
            <a:r>
              <a:rPr lang="de-DE" sz="1900" dirty="0" err="1">
                <a:latin typeface="+mn-lt"/>
              </a:rPr>
              <a:t>SuS</a:t>
            </a:r>
            <a:r>
              <a:rPr lang="de-DE" sz="1900" dirty="0">
                <a:latin typeface="+mn-lt"/>
              </a:rPr>
              <a:t>, hierdurch haben die Kollegen Zeit auch einzelnen </a:t>
            </a:r>
            <a:r>
              <a:rPr lang="de-DE" sz="1900" dirty="0" err="1">
                <a:latin typeface="+mn-lt"/>
              </a:rPr>
              <a:t>SuS</a:t>
            </a:r>
            <a:r>
              <a:rPr lang="de-DE" sz="1900" dirty="0">
                <a:latin typeface="+mn-lt"/>
              </a:rPr>
              <a:t> zu helfen.</a:t>
            </a:r>
          </a:p>
          <a:p>
            <a:pPr marL="285750" indent="-285750">
              <a:buFont typeface="Symbol" panose="05050102010706020507" pitchFamily="18" charset="2"/>
              <a:buChar char="-"/>
              <a:defRPr/>
            </a:pPr>
            <a:r>
              <a:rPr lang="de-DE" sz="1900" dirty="0">
                <a:latin typeface="+mn-lt"/>
              </a:rPr>
              <a:t>Da es keine zweite Fremdsprache gibt, werden mit Deutsch, Mathematik und Englisch nur drei Hauptfächer unterrichtet. Dadurch bleibt mehr Zeit in kleinen Schritten vorzugehen und auch Inhalte zu wiederholen. </a:t>
            </a:r>
          </a:p>
        </p:txBody>
      </p:sp>
      <p:sp>
        <p:nvSpPr>
          <p:cNvPr id="634886" name="Rectangle 2"/>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267602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2CBF6590-5F34-4E58-BEB5-F0B83EFC896F}" type="datetime1">
              <a:rPr lang="de-DE" smtClean="0"/>
              <a:pPr>
                <a:defRPr/>
              </a:pPr>
              <a:t>30.10.2020</a:t>
            </a:fld>
            <a:endParaRPr lang="de-DE" dirty="0"/>
          </a:p>
        </p:txBody>
      </p:sp>
      <p:sp>
        <p:nvSpPr>
          <p:cNvPr id="4" name="Foliennummernplatzhalter 3"/>
          <p:cNvSpPr>
            <a:spLocks noGrp="1"/>
          </p:cNvSpPr>
          <p:nvPr>
            <p:ph type="sldNum" sz="quarter" idx="11"/>
          </p:nvPr>
        </p:nvSpPr>
        <p:spPr/>
        <p:txBody>
          <a:bodyPr/>
          <a:lstStyle/>
          <a:p>
            <a:pPr>
              <a:defRPr/>
            </a:pPr>
            <a:fld id="{9DFA9577-EEE3-4D56-9B9F-00BF2C4CC2CE}" type="slidenum">
              <a:rPr lang="de-DE" smtClean="0"/>
              <a:pPr>
                <a:defRPr/>
              </a:pPr>
              <a:t>5</a:t>
            </a:fld>
            <a:endParaRPr lang="de-DE" dirty="0"/>
          </a:p>
        </p:txBody>
      </p:sp>
      <p:sp>
        <p:nvSpPr>
          <p:cNvPr id="5" name="Textfeld 4"/>
          <p:cNvSpPr txBox="1"/>
          <p:nvPr/>
        </p:nvSpPr>
        <p:spPr>
          <a:xfrm>
            <a:off x="498785" y="1087333"/>
            <a:ext cx="8136904" cy="4683333"/>
          </a:xfrm>
          <a:prstGeom prst="rect">
            <a:avLst/>
          </a:prstGeom>
          <a:noFill/>
        </p:spPr>
        <p:txBody>
          <a:bodyPr wrap="square" rtlCol="0">
            <a:spAutoFit/>
          </a:bodyPr>
          <a:lstStyle/>
          <a:p>
            <a:pPr marL="342900" indent="-342900">
              <a:spcAft>
                <a:spcPts val="400"/>
              </a:spcAft>
              <a:buFont typeface="Symbol" panose="05050102010706020507" pitchFamily="18" charset="2"/>
              <a:buChar char="-"/>
              <a:defRPr/>
            </a:pPr>
            <a:r>
              <a:rPr lang="de-DE" sz="1900" dirty="0">
                <a:latin typeface="+mn-lt"/>
              </a:rPr>
              <a:t>Hauptschulen bereiten auf die Berufsausbildung vor (praxisnaher Unterricht      z.B. Technik und Hauswirtschaft gehören zum festen Fächerkanon).</a:t>
            </a:r>
          </a:p>
          <a:p>
            <a:pPr marL="342900" indent="-342900">
              <a:spcAft>
                <a:spcPts val="400"/>
              </a:spcAft>
              <a:buFont typeface="Symbol" panose="05050102010706020507" pitchFamily="18" charset="2"/>
              <a:buChar char="-"/>
              <a:defRPr/>
            </a:pPr>
            <a:r>
              <a:rPr lang="de-DE" sz="1900" dirty="0">
                <a:latin typeface="+mn-lt"/>
              </a:rPr>
              <a:t>In Klasse 7 wählen die </a:t>
            </a:r>
            <a:r>
              <a:rPr lang="de-DE" sz="1900" dirty="0" err="1">
                <a:latin typeface="+mn-lt"/>
              </a:rPr>
              <a:t>SuS</a:t>
            </a:r>
            <a:r>
              <a:rPr lang="de-DE" sz="1900" dirty="0">
                <a:latin typeface="+mn-lt"/>
              </a:rPr>
              <a:t> ein Wahlpflichtfach entsprechend ihrer Neigungen (z.B. Sportart, künstlerisches Projekt, Informatik, Technik…).</a:t>
            </a:r>
          </a:p>
          <a:p>
            <a:pPr marL="342900" indent="-342900">
              <a:spcAft>
                <a:spcPts val="400"/>
              </a:spcAft>
              <a:buFont typeface="Symbol" panose="05050102010706020507" pitchFamily="18" charset="2"/>
              <a:buChar char="-"/>
              <a:defRPr/>
            </a:pPr>
            <a:r>
              <a:rPr lang="de-DE" sz="1900" dirty="0">
                <a:latin typeface="+mn-lt"/>
              </a:rPr>
              <a:t>Die Umsetzung der </a:t>
            </a:r>
            <a:r>
              <a:rPr lang="de-DE" sz="1900" dirty="0" err="1">
                <a:latin typeface="+mn-lt"/>
              </a:rPr>
              <a:t>KAoA</a:t>
            </a:r>
            <a:r>
              <a:rPr lang="de-DE" sz="1900" dirty="0">
                <a:latin typeface="+mn-lt"/>
              </a:rPr>
              <a:t>- Elemente (Kein Abschluss ohne Anschluss), zwei 3-wöchige Betriebspraktika, die Möglichkeit zum Langzeitpraktikum in Klasse 10 und eine umfassende interne Berufsberatung mit Unterstützung der Agentur für Arbeit unterstützen die </a:t>
            </a:r>
            <a:r>
              <a:rPr lang="de-DE" sz="1900" dirty="0" err="1">
                <a:latin typeface="+mn-lt"/>
              </a:rPr>
              <a:t>SuS</a:t>
            </a:r>
            <a:r>
              <a:rPr lang="de-DE" sz="1900" dirty="0">
                <a:latin typeface="+mn-lt"/>
              </a:rPr>
              <a:t> bei der Berufsfindung.</a:t>
            </a:r>
          </a:p>
          <a:p>
            <a:pPr marL="342900" indent="-342900">
              <a:spcAft>
                <a:spcPts val="400"/>
              </a:spcAft>
              <a:buFont typeface="Symbol" panose="05050102010706020507" pitchFamily="18" charset="2"/>
              <a:buChar char="-"/>
              <a:defRPr/>
            </a:pPr>
            <a:r>
              <a:rPr lang="de-DE" sz="1900" dirty="0">
                <a:latin typeface="+mn-lt"/>
              </a:rPr>
              <a:t>Besondere Bedeutung erhält die Sprachförderung, sowohl für </a:t>
            </a:r>
            <a:r>
              <a:rPr lang="de-DE" sz="1900" dirty="0" err="1">
                <a:latin typeface="+mn-lt"/>
              </a:rPr>
              <a:t>SuS</a:t>
            </a:r>
            <a:r>
              <a:rPr lang="de-DE" sz="1900" dirty="0">
                <a:latin typeface="+mn-lt"/>
              </a:rPr>
              <a:t>, die die         deutsche Sprache neu lernen müssen, als auch für </a:t>
            </a:r>
            <a:r>
              <a:rPr lang="de-DE" sz="1900" dirty="0" err="1">
                <a:latin typeface="+mn-lt"/>
              </a:rPr>
              <a:t>SuS</a:t>
            </a:r>
            <a:r>
              <a:rPr lang="de-DE" sz="1900" dirty="0">
                <a:latin typeface="+mn-lt"/>
              </a:rPr>
              <a:t>, die noch gezielte Unterstützung benötigen.</a:t>
            </a:r>
          </a:p>
          <a:p>
            <a:pPr marL="342900" indent="-342900">
              <a:buFont typeface="Symbol" panose="05050102010706020507" pitchFamily="18" charset="2"/>
              <a:buChar char="-"/>
              <a:defRPr/>
            </a:pPr>
            <a:r>
              <a:rPr lang="de-DE" sz="1900" dirty="0">
                <a:latin typeface="+mn-lt"/>
              </a:rPr>
              <a:t>Neben der Vermittlung von Wissen legen die Hauptschulen sehr viel Wert auf soziales Lernen und einen respektvollen Umgang untereinander. Eine Sozialarbeiterin steht mit voller Stelle zur Verfügung und Sozialtraining gehört in den Stufen 5-8 zum Wochenplan.</a:t>
            </a:r>
          </a:p>
        </p:txBody>
      </p:sp>
    </p:spTree>
    <p:extLst>
      <p:ext uri="{BB962C8B-B14F-4D97-AF65-F5344CB8AC3E}">
        <p14:creationId xmlns:p14="http://schemas.microsoft.com/office/powerpoint/2010/main" val="66821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6</a:t>
            </a:fld>
            <a:endParaRPr lang="de-DE"/>
          </a:p>
        </p:txBody>
      </p:sp>
      <p:graphicFrame>
        <p:nvGraphicFramePr>
          <p:cNvPr id="7" name="Diagramm 6"/>
          <p:cNvGraphicFramePr/>
          <p:nvPr>
            <p:extLst>
              <p:ext uri="{D42A27DB-BD31-4B8C-83A1-F6EECF244321}">
                <p14:modId xmlns:p14="http://schemas.microsoft.com/office/powerpoint/2010/main" val="2251960037"/>
              </p:ext>
            </p:extLst>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462941" y="2785703"/>
            <a:ext cx="8208589" cy="3293209"/>
          </a:xfrm>
          <a:prstGeom prst="rect">
            <a:avLst/>
          </a:prstGeom>
          <a:noFill/>
          <a:ln w="9525">
            <a:noFill/>
            <a:miter lim="800000"/>
            <a:headEnd/>
            <a:tailEnd/>
          </a:ln>
        </p:spPr>
        <p:txBody>
          <a:bodyPr wrap="square">
            <a:spAutoFit/>
          </a:bodyPr>
          <a:lstStyle/>
          <a:p>
            <a:r>
              <a:rPr lang="de-DE" sz="1900" b="1" dirty="0">
                <a:latin typeface="+mn-lt"/>
              </a:rPr>
              <a:t>Abschlüsse</a:t>
            </a:r>
            <a:endParaRPr lang="de-DE" sz="1900" dirty="0">
              <a:latin typeface="+mn-lt"/>
            </a:endParaRPr>
          </a:p>
          <a:p>
            <a:r>
              <a:rPr lang="de-DE" sz="1900" dirty="0">
                <a:latin typeface="+mn-lt"/>
              </a:rPr>
              <a:t> </a:t>
            </a:r>
          </a:p>
          <a:p>
            <a:r>
              <a:rPr lang="de-DE" sz="1900" dirty="0">
                <a:latin typeface="+mn-lt"/>
              </a:rPr>
              <a:t>In der Hauptschule können alle Abschlüsse der Sekundarstufe I erworben werden:</a:t>
            </a:r>
            <a:br>
              <a:rPr lang="de-DE" sz="1900" dirty="0">
                <a:latin typeface="+mn-lt"/>
              </a:rPr>
            </a:br>
            <a:endParaRPr lang="de-DE" sz="1900" dirty="0">
              <a:latin typeface="+mn-lt"/>
            </a:endParaRPr>
          </a:p>
          <a:p>
            <a:pPr marL="342900" indent="-342900">
              <a:buFont typeface="Arial" panose="020B0604020202020204" pitchFamily="34" charset="0"/>
              <a:buChar char="•"/>
              <a:tabLst>
                <a:tab pos="265113" algn="l"/>
              </a:tabLst>
            </a:pPr>
            <a:r>
              <a:rPr lang="de-DE" sz="1900" dirty="0">
                <a:latin typeface="+mn-lt"/>
              </a:rPr>
              <a:t>Förderschulabschluss </a:t>
            </a:r>
          </a:p>
          <a:p>
            <a:pPr marL="342900" indent="-342900">
              <a:buFont typeface="Arial" panose="020B0604020202020204" pitchFamily="34" charset="0"/>
              <a:buChar char="•"/>
              <a:tabLst>
                <a:tab pos="265113" algn="l"/>
              </a:tabLst>
            </a:pPr>
            <a:r>
              <a:rPr lang="de-DE" sz="1900" dirty="0">
                <a:latin typeface="+mn-lt"/>
              </a:rPr>
              <a:t>Hauptschulabschluss (nach Klasse 9)</a:t>
            </a:r>
          </a:p>
          <a:p>
            <a:pPr marL="342900" indent="-342900">
              <a:buFont typeface="Arial" panose="020B0604020202020204" pitchFamily="34" charset="0"/>
              <a:buChar char="•"/>
              <a:tabLst>
                <a:tab pos="265113" algn="l"/>
              </a:tabLst>
            </a:pPr>
            <a:r>
              <a:rPr lang="de-DE" sz="1900" dirty="0">
                <a:latin typeface="+mn-lt"/>
              </a:rPr>
              <a:t>Hauptschulabschluss nach Klasse 10</a:t>
            </a:r>
          </a:p>
          <a:p>
            <a:pPr marL="342900" indent="-342900">
              <a:buFont typeface="Arial" panose="020B0604020202020204" pitchFamily="34" charset="0"/>
              <a:buChar char="•"/>
              <a:tabLst>
                <a:tab pos="265113" algn="l"/>
              </a:tabLst>
            </a:pPr>
            <a:r>
              <a:rPr lang="de-DE" sz="1900" dirty="0">
                <a:latin typeface="+mn-lt"/>
              </a:rPr>
              <a:t>mittlere Schulabschluss (Fachoberschulreife)</a:t>
            </a:r>
          </a:p>
          <a:p>
            <a:pPr marL="795338" lvl="1" indent="-342900">
              <a:buFont typeface="Symbol" panose="05050102010706020507" pitchFamily="18" charset="2"/>
              <a:buChar char="-"/>
              <a:tabLst>
                <a:tab pos="265113" algn="l"/>
              </a:tabLst>
            </a:pPr>
            <a:r>
              <a:rPr lang="de-DE" sz="1900" dirty="0">
                <a:latin typeface="+mn-lt"/>
              </a:rPr>
              <a:t>bei entsprechenden Voraussetzungen mit der Qualifikation zum Besuch der gymnasialen Oberstufe</a:t>
            </a:r>
          </a:p>
          <a:p>
            <a:r>
              <a:rPr lang="de-DE" dirty="0"/>
              <a:t> </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1035764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7</a:t>
            </a:fld>
            <a:endParaRPr lang="de-DE"/>
          </a:p>
        </p:txBody>
      </p:sp>
      <p:graphicFrame>
        <p:nvGraphicFramePr>
          <p:cNvPr id="7" name="Diagramm 6"/>
          <p:cNvGraphicFramePr/>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462941" y="2424108"/>
            <a:ext cx="8208589" cy="4170372"/>
          </a:xfrm>
          <a:prstGeom prst="rect">
            <a:avLst/>
          </a:prstGeom>
          <a:noFill/>
          <a:ln w="9525">
            <a:noFill/>
            <a:miter lim="800000"/>
            <a:headEnd/>
            <a:tailEnd/>
          </a:ln>
        </p:spPr>
        <p:txBody>
          <a:bodyPr wrap="square">
            <a:spAutoFit/>
          </a:bodyPr>
          <a:lstStyle/>
          <a:p>
            <a:r>
              <a:rPr lang="de-DE" sz="1900" b="1" dirty="0">
                <a:latin typeface="+mn-lt"/>
              </a:rPr>
              <a:t>Abschlüsse</a:t>
            </a:r>
            <a:endParaRPr lang="de-DE" sz="1900" dirty="0">
              <a:latin typeface="+mn-lt"/>
            </a:endParaRPr>
          </a:p>
          <a:p>
            <a:r>
              <a:rPr lang="de-DE" sz="1900" dirty="0">
                <a:latin typeface="+mn-lt"/>
              </a:rPr>
              <a:t> </a:t>
            </a:r>
          </a:p>
          <a:p>
            <a:r>
              <a:rPr lang="de-DE" sz="1900" dirty="0">
                <a:latin typeface="+mn-lt"/>
              </a:rPr>
              <a:t>Eine Besonderheit  an den Hauptschulen ist, dass die Klasse 10 in zwei Formen </a:t>
            </a:r>
          </a:p>
          <a:p>
            <a:r>
              <a:rPr lang="de-DE" sz="1900" dirty="0">
                <a:latin typeface="+mn-lt"/>
              </a:rPr>
              <a:t>mit jeweils unterschiedlichen Schwerpunkten geführt wird:</a:t>
            </a:r>
          </a:p>
          <a:p>
            <a:r>
              <a:rPr lang="de-DE" sz="1900" dirty="0">
                <a:latin typeface="+mn-lt"/>
              </a:rPr>
              <a:t> </a:t>
            </a:r>
          </a:p>
          <a:p>
            <a:pPr marL="342900" indent="-342900">
              <a:buFont typeface="Arial" panose="020B0604020202020204" pitchFamily="34" charset="0"/>
              <a:buChar char="•"/>
            </a:pPr>
            <a:r>
              <a:rPr lang="de-DE" sz="1900" dirty="0">
                <a:latin typeface="+mn-lt"/>
              </a:rPr>
              <a:t>Klasse 10 Typ A</a:t>
            </a:r>
          </a:p>
          <a:p>
            <a:pPr marL="342900" indent="-342900">
              <a:buFont typeface="Arial" panose="020B0604020202020204" pitchFamily="34" charset="0"/>
              <a:buChar char="•"/>
            </a:pPr>
            <a:r>
              <a:rPr lang="de-DE" sz="1900" dirty="0">
                <a:latin typeface="+mn-lt"/>
              </a:rPr>
              <a:t>Klasse 10 Typ B.</a:t>
            </a:r>
          </a:p>
          <a:p>
            <a:r>
              <a:rPr lang="de-DE" sz="1900" dirty="0">
                <a:latin typeface="+mn-lt"/>
              </a:rPr>
              <a:t> </a:t>
            </a:r>
          </a:p>
          <a:p>
            <a:r>
              <a:rPr lang="de-DE" sz="1900" dirty="0">
                <a:latin typeface="+mn-lt"/>
              </a:rPr>
              <a:t>Mit dem erfolgreichen Besuch der Klasse 10 Typ B wird der mittlere </a:t>
            </a:r>
            <a:r>
              <a:rPr lang="de-DE" sz="1900" dirty="0" err="1">
                <a:latin typeface="+mn-lt"/>
              </a:rPr>
              <a:t>Schulab</a:t>
            </a:r>
            <a:r>
              <a:rPr lang="de-DE" sz="1900" dirty="0">
                <a:latin typeface="+mn-lt"/>
              </a:rPr>
              <a:t>-</a:t>
            </a:r>
          </a:p>
          <a:p>
            <a:r>
              <a:rPr lang="de-DE" sz="1900" dirty="0" err="1">
                <a:latin typeface="+mn-lt"/>
              </a:rPr>
              <a:t>schluss</a:t>
            </a:r>
            <a:r>
              <a:rPr lang="de-DE" sz="1900" dirty="0">
                <a:latin typeface="+mn-lt"/>
              </a:rPr>
              <a:t> (Fachoberschulreife) erworben. Sind alle Leistungen mindestens </a:t>
            </a:r>
          </a:p>
          <a:p>
            <a:r>
              <a:rPr lang="de-DE" sz="1900" dirty="0">
                <a:latin typeface="+mn-lt"/>
              </a:rPr>
              <a:t>befriedigend, beinhaltet dieser Abschluss auch die Berechtigung zum Besuch </a:t>
            </a:r>
          </a:p>
          <a:p>
            <a:r>
              <a:rPr lang="de-DE" sz="1900" dirty="0">
                <a:latin typeface="+mn-lt"/>
              </a:rPr>
              <a:t>der gymnasialen Oberstufe an Gymnasien, Gesamtschulen oder des </a:t>
            </a:r>
          </a:p>
          <a:p>
            <a:r>
              <a:rPr lang="de-DE" sz="1900" dirty="0">
                <a:latin typeface="+mn-lt"/>
              </a:rPr>
              <a:t>Beruflichen Gymnasiums am Berufskolleg.</a:t>
            </a:r>
          </a:p>
          <a:p>
            <a:r>
              <a:rPr lang="de-DE" dirty="0"/>
              <a:t> </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408299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0F533301-70C1-4C87-8BB5-7EBDCAA22127}" type="slidenum">
              <a:rPr lang="de-DE" smtClean="0"/>
              <a:pPr defTabSz="904875" fontAlgn="base">
                <a:spcBef>
                  <a:spcPct val="0"/>
                </a:spcBef>
                <a:spcAft>
                  <a:spcPct val="0"/>
                </a:spcAft>
              </a:pPr>
              <a:t>8</a:t>
            </a:fld>
            <a:endParaRPr lang="de-DE"/>
          </a:p>
        </p:txBody>
      </p:sp>
      <p:sp>
        <p:nvSpPr>
          <p:cNvPr id="6" name="Rectangle 2"/>
          <p:cNvSpPr txBox="1">
            <a:spLocks noChangeArrowheads="1"/>
          </p:cNvSpPr>
          <p:nvPr/>
        </p:nvSpPr>
        <p:spPr bwMode="auto">
          <a:xfrm>
            <a:off x="523875" y="692150"/>
            <a:ext cx="7577138" cy="1223963"/>
          </a:xfrm>
          <a:prstGeom prst="rect">
            <a:avLst/>
          </a:prstGeom>
          <a:ln>
            <a:miter lim="800000"/>
            <a:headEnd/>
            <a:tailEnd/>
          </a:ln>
        </p:spPr>
        <p:txBody>
          <a:bodyPr lIns="90626" tIns="45317" rIns="90626" bIns="45317"/>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de-DE" sz="2000" b="1" dirty="0">
                <a:solidFill>
                  <a:srgbClr val="00FF00"/>
                </a:solidFill>
                <a:latin typeface="Arial" pitchFamily="34" charset="0"/>
                <a:cs typeface="Arial" pitchFamily="34" charset="0"/>
              </a:rPr>
              <a:t/>
            </a:r>
            <a:br>
              <a:rPr lang="de-DE" sz="2000" b="1" dirty="0">
                <a:solidFill>
                  <a:srgbClr val="00FF00"/>
                </a:solidFill>
                <a:latin typeface="Arial" pitchFamily="34" charset="0"/>
                <a:cs typeface="Arial" pitchFamily="34" charset="0"/>
              </a:rPr>
            </a:br>
            <a:endParaRPr lang="de-DE" sz="900" b="1" dirty="0">
              <a:solidFill>
                <a:schemeClr val="bg1">
                  <a:lumMod val="50000"/>
                </a:schemeClr>
              </a:solidFill>
              <a:latin typeface="+mn-lt"/>
              <a:cs typeface="Arial" pitchFamily="34" charset="0"/>
            </a:endParaRPr>
          </a:p>
        </p:txBody>
      </p:sp>
      <p:graphicFrame>
        <p:nvGraphicFramePr>
          <p:cNvPr id="7" name="Diagramm 6"/>
          <p:cNvGraphicFramePr/>
          <p:nvPr>
            <p:extLst>
              <p:ext uri="{D42A27DB-BD31-4B8C-83A1-F6EECF244321}">
                <p14:modId xmlns:p14="http://schemas.microsoft.com/office/powerpoint/2010/main" val="2037958559"/>
              </p:ext>
            </p:extLst>
          </p:nvPr>
        </p:nvGraphicFramePr>
        <p:xfrm>
          <a:off x="342229" y="1232756"/>
          <a:ext cx="878497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1812"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EC1A7A3C-1C4B-4ED3-8C5F-F7F82B87603F}" type="datetime1">
              <a:rPr lang="de-DE" smtClean="0"/>
              <a:pPr defTabSz="904875" fontAlgn="base">
                <a:spcBef>
                  <a:spcPct val="0"/>
                </a:spcBef>
                <a:spcAft>
                  <a:spcPct val="0"/>
                </a:spcAft>
              </a:pPr>
              <a:t>30.10.2020</a:t>
            </a:fld>
            <a:endParaRPr lang="de-DE"/>
          </a:p>
        </p:txBody>
      </p:sp>
    </p:spTree>
    <p:extLst>
      <p:ext uri="{BB962C8B-B14F-4D97-AF65-F5344CB8AC3E}">
        <p14:creationId xmlns:p14="http://schemas.microsoft.com/office/powerpoint/2010/main" val="351983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8C4400BA-33F5-4ADB-BA84-DBA188F0A93B}" type="slidenum">
              <a:rPr lang="de-DE" smtClean="0"/>
              <a:pPr defTabSz="904875" fontAlgn="base">
                <a:spcBef>
                  <a:spcPct val="0"/>
                </a:spcBef>
                <a:spcAft>
                  <a:spcPct val="0"/>
                </a:spcAft>
              </a:pPr>
              <a:t>9</a:t>
            </a:fld>
            <a:endParaRPr lang="de-DE"/>
          </a:p>
        </p:txBody>
      </p:sp>
      <p:graphicFrame>
        <p:nvGraphicFramePr>
          <p:cNvPr id="7" name="Diagramm 6"/>
          <p:cNvGraphicFramePr/>
          <p:nvPr>
            <p:extLst>
              <p:ext uri="{D42A27DB-BD31-4B8C-83A1-F6EECF244321}">
                <p14:modId xmlns:p14="http://schemas.microsoft.com/office/powerpoint/2010/main" val="2084974431"/>
              </p:ext>
            </p:extLst>
          </p:nvPr>
        </p:nvGraphicFramePr>
        <p:xfrm>
          <a:off x="251520" y="1484611"/>
          <a:ext cx="878497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5907" name="Datumsplatzhalt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defTabSz="904875" fontAlgn="base">
              <a:spcBef>
                <a:spcPct val="0"/>
              </a:spcBef>
              <a:spcAft>
                <a:spcPct val="0"/>
              </a:spcAft>
            </a:pPr>
            <a:fld id="{5C928A6F-5CDF-4096-9A5D-2C366726DF97}" type="datetime1">
              <a:rPr lang="de-DE" smtClean="0"/>
              <a:pPr defTabSz="904875" fontAlgn="base">
                <a:spcBef>
                  <a:spcPct val="0"/>
                </a:spcBef>
                <a:spcAft>
                  <a:spcPct val="0"/>
                </a:spcAft>
              </a:pPr>
              <a:t>30.10.2020</a:t>
            </a:fld>
            <a:endParaRPr lang="de-DE"/>
          </a:p>
        </p:txBody>
      </p:sp>
      <p:sp>
        <p:nvSpPr>
          <p:cNvPr id="635908" name="Textfeld 3"/>
          <p:cNvSpPr txBox="1">
            <a:spLocks noChangeArrowheads="1"/>
          </p:cNvSpPr>
          <p:nvPr/>
        </p:nvSpPr>
        <p:spPr bwMode="auto">
          <a:xfrm>
            <a:off x="539713" y="2870728"/>
            <a:ext cx="8208589" cy="2929007"/>
          </a:xfrm>
          <a:prstGeom prst="rect">
            <a:avLst/>
          </a:prstGeom>
          <a:noFill/>
          <a:ln w="9525">
            <a:noFill/>
            <a:miter lim="800000"/>
            <a:headEnd/>
            <a:tailEnd/>
          </a:ln>
        </p:spPr>
        <p:txBody>
          <a:bodyPr wrap="square">
            <a:spAutoFit/>
          </a:bodyPr>
          <a:lstStyle/>
          <a:p>
            <a:pPr marL="342900" indent="-342900">
              <a:spcAft>
                <a:spcPts val="400"/>
              </a:spcAft>
              <a:buFont typeface="Symbol" panose="05050102010706020507" pitchFamily="18" charset="2"/>
              <a:buChar char="-"/>
              <a:defRPr/>
            </a:pPr>
            <a:r>
              <a:rPr lang="de-DE" sz="1900" dirty="0">
                <a:latin typeface="+mn-lt"/>
              </a:rPr>
              <a:t>Realschulen vermitteln eine erweiterte allgemeine Bildung.</a:t>
            </a:r>
          </a:p>
          <a:p>
            <a:pPr marL="342900" indent="-342900">
              <a:spcAft>
                <a:spcPts val="400"/>
              </a:spcAft>
              <a:buFont typeface="Symbol" panose="05050102010706020507" pitchFamily="18" charset="2"/>
              <a:buChar char="-"/>
              <a:defRPr/>
            </a:pPr>
            <a:r>
              <a:rPr lang="de-DE" sz="1900" dirty="0">
                <a:latin typeface="+mn-lt"/>
              </a:rPr>
              <a:t>Praktische Fähigkeiten werden ebenso gefördert wie das Interesse an theoretischen Zusammenhängen. </a:t>
            </a:r>
          </a:p>
          <a:p>
            <a:pPr marL="342900" indent="-342900">
              <a:spcAft>
                <a:spcPts val="400"/>
              </a:spcAft>
              <a:buFont typeface="Symbol" panose="05050102010706020507" pitchFamily="18" charset="2"/>
              <a:buChar char="-"/>
              <a:defRPr/>
            </a:pPr>
            <a:r>
              <a:rPr lang="de-DE" sz="1900" dirty="0">
                <a:latin typeface="+mn-lt"/>
              </a:rPr>
              <a:t>Ab der Klasse 7 wird eine zweite Fremdsprache unterrichtet.</a:t>
            </a:r>
          </a:p>
          <a:p>
            <a:pPr marL="342900" indent="-342900">
              <a:spcAft>
                <a:spcPts val="400"/>
              </a:spcAft>
              <a:buFont typeface="Symbol" panose="05050102010706020507" pitchFamily="18" charset="2"/>
              <a:buChar char="-"/>
              <a:defRPr/>
            </a:pPr>
            <a:r>
              <a:rPr lang="de-DE" sz="1900" dirty="0">
                <a:latin typeface="+mn-lt"/>
              </a:rPr>
              <a:t>Die Realschulen unterstützen </a:t>
            </a:r>
            <a:r>
              <a:rPr lang="de-DE" sz="1900" dirty="0" err="1">
                <a:latin typeface="+mn-lt"/>
              </a:rPr>
              <a:t>SuS</a:t>
            </a:r>
            <a:r>
              <a:rPr lang="de-DE" sz="1900" dirty="0">
                <a:latin typeface="+mn-lt"/>
              </a:rPr>
              <a:t> der Klassen 10 bei der Entscheidung über den weiteren Ausbildungsweg, z. B. durch Hospitationen in Schulen mit Sekundarstufe II oder durch Kooperationen mit Unternehmen.</a:t>
            </a:r>
          </a:p>
          <a:p>
            <a:pPr marL="342900" indent="-342900">
              <a:buFont typeface="Symbol" panose="05050102010706020507" pitchFamily="18" charset="2"/>
              <a:buChar char="-"/>
              <a:defRPr/>
            </a:pPr>
            <a:r>
              <a:rPr lang="de-DE" sz="1900" dirty="0">
                <a:latin typeface="+mn-lt"/>
              </a:rPr>
              <a:t>Die </a:t>
            </a:r>
            <a:r>
              <a:rPr lang="de-DE" sz="1900" dirty="0" err="1">
                <a:latin typeface="+mn-lt"/>
              </a:rPr>
              <a:t>SuS</a:t>
            </a:r>
            <a:r>
              <a:rPr lang="de-DE" sz="1900" dirty="0">
                <a:latin typeface="+mn-lt"/>
              </a:rPr>
              <a:t> können ab Klasse 7 im Wahlpflichtbereich individuelle Akzente setzen und zwischen unterschiedlichen Schwerpunkten wählen.</a:t>
            </a:r>
          </a:p>
        </p:txBody>
      </p:sp>
      <p:sp>
        <p:nvSpPr>
          <p:cNvPr id="2" name="Rectangle 2">
            <a:extLst>
              <a:ext uri="{FF2B5EF4-FFF2-40B4-BE49-F238E27FC236}">
                <a16:creationId xmlns:a16="http://schemas.microsoft.com/office/drawing/2014/main" id="{D075F21C-916F-48A7-B643-D51B65D73533}"/>
              </a:ext>
            </a:extLst>
          </p:cNvPr>
          <p:cNvSpPr txBox="1">
            <a:spLocks noChangeArrowheads="1"/>
          </p:cNvSpPr>
          <p:nvPr/>
        </p:nvSpPr>
        <p:spPr bwMode="auto">
          <a:xfrm>
            <a:off x="694555" y="779088"/>
            <a:ext cx="7745363" cy="526620"/>
          </a:xfrm>
          <a:prstGeom prst="rect">
            <a:avLst/>
          </a:prstGeom>
          <a:noFill/>
          <a:ln w="9525">
            <a:noFill/>
            <a:miter lim="800000"/>
            <a:headEnd/>
            <a:tailEnd/>
          </a:ln>
        </p:spPr>
        <p:txBody>
          <a:bodyPr lIns="90626" tIns="45317" rIns="90626" bIns="45317"/>
          <a:lstStyle/>
          <a:p>
            <a:pPr defTabSz="914400"/>
            <a:r>
              <a:rPr lang="de-DE" sz="2400" b="1" dirty="0">
                <a:solidFill>
                  <a:srgbClr val="7F7F7F"/>
                </a:solidFill>
                <a:latin typeface="+mj-lt"/>
                <a:cs typeface="Arial" charset="0"/>
              </a:rPr>
              <a:t>Elterninformation zur Wahl einer weiterführenden Schule</a:t>
            </a:r>
          </a:p>
          <a:p>
            <a:pPr defTabSz="914400"/>
            <a:endParaRPr lang="de-DE" sz="2400" b="1" dirty="0">
              <a:solidFill>
                <a:srgbClr val="7F7F7F"/>
              </a:solidFill>
              <a:cs typeface="Arial" charset="0"/>
            </a:endParaRPr>
          </a:p>
          <a:p>
            <a:pPr defTabSz="914400"/>
            <a:endParaRPr lang="de-DE" sz="900" b="1" dirty="0">
              <a:solidFill>
                <a:srgbClr val="7F7F7F"/>
              </a:solidFill>
              <a:latin typeface="Calibri" pitchFamily="34" charset="0"/>
              <a:cs typeface="Arial" charset="0"/>
            </a:endParaRPr>
          </a:p>
        </p:txBody>
      </p:sp>
    </p:spTree>
    <p:extLst>
      <p:ext uri="{BB962C8B-B14F-4D97-AF65-F5344CB8AC3E}">
        <p14:creationId xmlns:p14="http://schemas.microsoft.com/office/powerpoint/2010/main" val="22013418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Gebäudewirtsch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2521</Words>
  <Application>Microsoft Office PowerPoint</Application>
  <PresentationFormat>Bildschirmpräsentation (4:3)</PresentationFormat>
  <Paragraphs>407</Paragraphs>
  <Slides>39</Slides>
  <Notes>1</Notes>
  <HiddenSlides>0</HiddenSlides>
  <MMClips>0</MMClips>
  <ScaleCrop>false</ScaleCrop>
  <HeadingPairs>
    <vt:vector size="8" baseType="variant">
      <vt:variant>
        <vt:lpstr>Verwendete Schriftarten</vt:lpstr>
      </vt:variant>
      <vt:variant>
        <vt:i4>6</vt:i4>
      </vt:variant>
      <vt:variant>
        <vt:lpstr>Design</vt:lpstr>
      </vt:variant>
      <vt:variant>
        <vt:i4>13</vt:i4>
      </vt:variant>
      <vt:variant>
        <vt:lpstr>Eingebettete OLE-Server</vt:lpstr>
      </vt:variant>
      <vt:variant>
        <vt:i4>1</vt:i4>
      </vt:variant>
      <vt:variant>
        <vt:lpstr>Folientitel</vt:lpstr>
      </vt:variant>
      <vt:variant>
        <vt:i4>39</vt:i4>
      </vt:variant>
    </vt:vector>
  </HeadingPairs>
  <TitlesOfParts>
    <vt:vector size="59" baseType="lpstr">
      <vt:lpstr>Akzidenz Grotesk Roman</vt:lpstr>
      <vt:lpstr>Arial</vt:lpstr>
      <vt:lpstr>Calibri</vt:lpstr>
      <vt:lpstr>Symbol</vt:lpstr>
      <vt:lpstr>Times New Roman</vt:lpstr>
      <vt:lpstr>Wingdings</vt:lpstr>
      <vt:lpstr>Larissa</vt:lpstr>
      <vt:lpstr>Gebäudewirtschaft</vt:lpstr>
      <vt:lpstr>1_Gebäudewirtschaft</vt:lpstr>
      <vt:lpstr>2_Gebäudewirtschaft</vt:lpstr>
      <vt:lpstr>3_Gebäudewirtschaft</vt:lpstr>
      <vt:lpstr>4_Gebäudewirtschaft</vt:lpstr>
      <vt:lpstr>5_Gebäudewirtschaft</vt:lpstr>
      <vt:lpstr>6_Gebäudewirtschaft</vt:lpstr>
      <vt:lpstr>7_Gebäudewirtschaft</vt:lpstr>
      <vt:lpstr>8_Gebäudewirtschaft</vt:lpstr>
      <vt:lpstr>9_Gebäudewirtschaft</vt:lpstr>
      <vt:lpstr>10_Gebäudewirtschaft</vt:lpstr>
      <vt:lpstr>11_Gebäudewirtschaft</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Georg Eiteneuer</dc:creator>
  <cp:lastModifiedBy>Weber, Anna-Lena</cp:lastModifiedBy>
  <cp:revision>615</cp:revision>
  <cp:lastPrinted>2013-04-02T12:23:08Z</cp:lastPrinted>
  <dcterms:created xsi:type="dcterms:W3CDTF">2012-04-26T04:55:38Z</dcterms:created>
  <dcterms:modified xsi:type="dcterms:W3CDTF">2020-10-30T08:18:13Z</dcterms:modified>
</cp:coreProperties>
</file>